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9.xml" ContentType="application/inkml+xml"/>
  <Override PartName="/ppt/ink/ink10.xml" ContentType="application/inkml+xml"/>
  <Override PartName="/ppt/notesSlides/notesSlide42.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5.xml" ContentType="application/inkml+xml"/>
  <Override PartName="/ppt/notesSlides/notesSlide45.xml" ContentType="application/vnd.openxmlformats-officedocument.presentationml.notesSlide+xml"/>
  <Override PartName="/ppt/ink/ink16.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17.xml" ContentType="application/inkml+xml"/>
  <Override PartName="/ppt/ink/ink18.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257" r:id="rId3"/>
    <p:sldId id="258" r:id="rId4"/>
    <p:sldId id="259" r:id="rId5"/>
    <p:sldId id="260" r:id="rId6"/>
    <p:sldId id="261" r:id="rId7"/>
    <p:sldId id="284" r:id="rId8"/>
    <p:sldId id="285" r:id="rId9"/>
    <p:sldId id="270"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2" r:id="rId25"/>
    <p:sldId id="306" r:id="rId26"/>
    <p:sldId id="303" r:id="rId27"/>
    <p:sldId id="304" r:id="rId28"/>
    <p:sldId id="305" r:id="rId29"/>
    <p:sldId id="300" r:id="rId30"/>
    <p:sldId id="307" r:id="rId31"/>
    <p:sldId id="308" r:id="rId32"/>
    <p:sldId id="301" r:id="rId33"/>
    <p:sldId id="309" r:id="rId34"/>
    <p:sldId id="310" r:id="rId35"/>
    <p:sldId id="311" r:id="rId36"/>
    <p:sldId id="313" r:id="rId37"/>
    <p:sldId id="314" r:id="rId38"/>
    <p:sldId id="315" r:id="rId39"/>
    <p:sldId id="312" r:id="rId40"/>
    <p:sldId id="316" r:id="rId41"/>
    <p:sldId id="317" r:id="rId42"/>
    <p:sldId id="318" r:id="rId43"/>
    <p:sldId id="319" r:id="rId44"/>
    <p:sldId id="320" r:id="rId45"/>
    <p:sldId id="321" r:id="rId46"/>
    <p:sldId id="322" r:id="rId47"/>
    <p:sldId id="323" r:id="rId48"/>
    <p:sldId id="324" r:id="rId49"/>
    <p:sldId id="332" r:id="rId50"/>
    <p:sldId id="326" r:id="rId51"/>
    <p:sldId id="331" r:id="rId52"/>
    <p:sldId id="330" r:id="rId53"/>
    <p:sldId id="327" r:id="rId54"/>
    <p:sldId id="328" r:id="rId55"/>
    <p:sldId id="329" r:id="rId56"/>
    <p:sldId id="336" r:id="rId57"/>
    <p:sldId id="333" r:id="rId58"/>
    <p:sldId id="325" r:id="rId59"/>
    <p:sldId id="262" r:id="rId60"/>
    <p:sldId id="263" r:id="rId61"/>
    <p:sldId id="264" r:id="rId62"/>
    <p:sldId id="265" r:id="rId63"/>
    <p:sldId id="266" r:id="rId64"/>
    <p:sldId id="267"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3269A-D0F6-4115-AAD9-6C5D7ED76FA1}" v="265" dt="2023-10-21T00:25:1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73" autoAdjust="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arman" userId="78c26852031d642b" providerId="LiveId" clId="{6D83269A-D0F6-4115-AAD9-6C5D7ED76FA1}"/>
    <pc:docChg chg="undo custSel addSld delSld modSld sldOrd">
      <pc:chgData name="Michael Harman" userId="78c26852031d642b" providerId="LiveId" clId="{6D83269A-D0F6-4115-AAD9-6C5D7ED76FA1}" dt="2023-11-15T21:08:15.579" v="3103" actId="2696"/>
      <pc:docMkLst>
        <pc:docMk/>
      </pc:docMkLst>
      <pc:sldChg chg="delSp modSp mod">
        <pc:chgData name="Michael Harman" userId="78c26852031d642b" providerId="LiveId" clId="{6D83269A-D0F6-4115-AAD9-6C5D7ED76FA1}" dt="2023-10-18T18:04:06.398" v="214" actId="478"/>
        <pc:sldMkLst>
          <pc:docMk/>
          <pc:sldMk cId="4253225639" sldId="261"/>
        </pc:sldMkLst>
        <pc:spChg chg="del mod">
          <ac:chgData name="Michael Harman" userId="78c26852031d642b" providerId="LiveId" clId="{6D83269A-D0F6-4115-AAD9-6C5D7ED76FA1}" dt="2023-10-18T18:04:06.398" v="214" actId="478"/>
          <ac:spMkLst>
            <pc:docMk/>
            <pc:sldMk cId="4253225639" sldId="261"/>
            <ac:spMk id="3" creationId="{B0B1D4B2-9E8E-7176-48A2-D2E7C2C4F781}"/>
          </ac:spMkLst>
        </pc:spChg>
      </pc:sldChg>
      <pc:sldChg chg="modSp del mod ord">
        <pc:chgData name="Michael Harman" userId="78c26852031d642b" providerId="LiveId" clId="{6D83269A-D0F6-4115-AAD9-6C5D7ED76FA1}" dt="2023-10-18T21:59:03.125" v="1652" actId="47"/>
        <pc:sldMkLst>
          <pc:docMk/>
          <pc:sldMk cId="4180911103" sldId="268"/>
        </pc:sldMkLst>
        <pc:spChg chg="mod">
          <ac:chgData name="Michael Harman" userId="78c26852031d642b" providerId="LiveId" clId="{6D83269A-D0F6-4115-AAD9-6C5D7ED76FA1}" dt="2023-10-18T21:56:10.776" v="1643" actId="5793"/>
          <ac:spMkLst>
            <pc:docMk/>
            <pc:sldMk cId="4180911103" sldId="268"/>
            <ac:spMk id="3" creationId="{00000000-0000-0000-0000-000000000000}"/>
          </ac:spMkLst>
        </pc:spChg>
      </pc:sldChg>
      <pc:sldChg chg="del ord">
        <pc:chgData name="Michael Harman" userId="78c26852031d642b" providerId="LiveId" clId="{6D83269A-D0F6-4115-AAD9-6C5D7ED76FA1}" dt="2023-10-18T20:25:55.373" v="1309" actId="47"/>
        <pc:sldMkLst>
          <pc:docMk/>
          <pc:sldMk cId="1279982810" sldId="269"/>
        </pc:sldMkLst>
      </pc:sldChg>
      <pc:sldChg chg="addSp delSp modSp mod ord delAnim">
        <pc:chgData name="Michael Harman" userId="78c26852031d642b" providerId="LiveId" clId="{6D83269A-D0F6-4115-AAD9-6C5D7ED76FA1}" dt="2023-10-18T18:11:26.825" v="260"/>
        <pc:sldMkLst>
          <pc:docMk/>
          <pc:sldMk cId="3633542673" sldId="270"/>
        </pc:sldMkLst>
        <pc:spChg chg="mod">
          <ac:chgData name="Michael Harman" userId="78c26852031d642b" providerId="LiveId" clId="{6D83269A-D0F6-4115-AAD9-6C5D7ED76FA1}" dt="2023-10-18T18:11:06.182" v="258" actId="6549"/>
          <ac:spMkLst>
            <pc:docMk/>
            <pc:sldMk cId="3633542673" sldId="270"/>
            <ac:spMk id="7" creationId="{00000000-0000-0000-0000-000000000000}"/>
          </ac:spMkLst>
        </pc:spChg>
        <pc:picChg chg="add mod">
          <ac:chgData name="Michael Harman" userId="78c26852031d642b" providerId="LiveId" clId="{6D83269A-D0F6-4115-AAD9-6C5D7ED76FA1}" dt="2023-10-18T18:10:07.785" v="221" actId="1076"/>
          <ac:picMkLst>
            <pc:docMk/>
            <pc:sldMk cId="3633542673" sldId="270"/>
            <ac:picMk id="4" creationId="{5CA555AE-CE0B-C2C3-B4C3-27BBFC349DB9}"/>
          </ac:picMkLst>
        </pc:picChg>
        <pc:picChg chg="del">
          <ac:chgData name="Michael Harman" userId="78c26852031d642b" providerId="LiveId" clId="{6D83269A-D0F6-4115-AAD9-6C5D7ED76FA1}" dt="2023-10-18T18:06:59.996" v="218" actId="478"/>
          <ac:picMkLst>
            <pc:docMk/>
            <pc:sldMk cId="3633542673" sldId="270"/>
            <ac:picMk id="10" creationId="{4BAA8F86-BA8F-4B00-A2AE-32FF9DFB761D}"/>
          </ac:picMkLst>
        </pc:picChg>
      </pc:sldChg>
      <pc:sldChg chg="del">
        <pc:chgData name="Michael Harman" userId="78c26852031d642b" providerId="LiveId" clId="{6D83269A-D0F6-4115-AAD9-6C5D7ED76FA1}" dt="2023-10-18T20:26:05.427" v="1310" actId="47"/>
        <pc:sldMkLst>
          <pc:docMk/>
          <pc:sldMk cId="3153291660" sldId="271"/>
        </pc:sldMkLst>
      </pc:sldChg>
      <pc:sldChg chg="del">
        <pc:chgData name="Michael Harman" userId="78c26852031d642b" providerId="LiveId" clId="{6D83269A-D0F6-4115-AAD9-6C5D7ED76FA1}" dt="2023-10-23T16:22:10.814" v="3090" actId="47"/>
        <pc:sldMkLst>
          <pc:docMk/>
          <pc:sldMk cId="3189449948" sldId="272"/>
        </pc:sldMkLst>
      </pc:sldChg>
      <pc:sldChg chg="del">
        <pc:chgData name="Michael Harman" userId="78c26852031d642b" providerId="LiveId" clId="{6D83269A-D0F6-4115-AAD9-6C5D7ED76FA1}" dt="2023-10-23T16:22:13.943" v="3091" actId="47"/>
        <pc:sldMkLst>
          <pc:docMk/>
          <pc:sldMk cId="2502249390" sldId="273"/>
        </pc:sldMkLst>
      </pc:sldChg>
      <pc:sldChg chg="del">
        <pc:chgData name="Michael Harman" userId="78c26852031d642b" providerId="LiveId" clId="{6D83269A-D0F6-4115-AAD9-6C5D7ED76FA1}" dt="2023-10-23T16:22:14.865" v="3092" actId="47"/>
        <pc:sldMkLst>
          <pc:docMk/>
          <pc:sldMk cId="4277886649" sldId="274"/>
        </pc:sldMkLst>
      </pc:sldChg>
      <pc:sldChg chg="del">
        <pc:chgData name="Michael Harman" userId="78c26852031d642b" providerId="LiveId" clId="{6D83269A-D0F6-4115-AAD9-6C5D7ED76FA1}" dt="2023-10-23T16:22:16.507" v="3093" actId="47"/>
        <pc:sldMkLst>
          <pc:docMk/>
          <pc:sldMk cId="3434274553" sldId="275"/>
        </pc:sldMkLst>
      </pc:sldChg>
      <pc:sldChg chg="del">
        <pc:chgData name="Michael Harman" userId="78c26852031d642b" providerId="LiveId" clId="{6D83269A-D0F6-4115-AAD9-6C5D7ED76FA1}" dt="2023-10-23T16:22:18.932" v="3094" actId="47"/>
        <pc:sldMkLst>
          <pc:docMk/>
          <pc:sldMk cId="706266330" sldId="276"/>
        </pc:sldMkLst>
      </pc:sldChg>
      <pc:sldChg chg="del">
        <pc:chgData name="Michael Harman" userId="78c26852031d642b" providerId="LiveId" clId="{6D83269A-D0F6-4115-AAD9-6C5D7ED76FA1}" dt="2023-10-23T16:22:25.188" v="3095" actId="47"/>
        <pc:sldMkLst>
          <pc:docMk/>
          <pc:sldMk cId="1532254339" sldId="277"/>
        </pc:sldMkLst>
      </pc:sldChg>
      <pc:sldChg chg="del">
        <pc:chgData name="Michael Harman" userId="78c26852031d642b" providerId="LiveId" clId="{6D83269A-D0F6-4115-AAD9-6C5D7ED76FA1}" dt="2023-10-23T16:22:29.808" v="3096" actId="47"/>
        <pc:sldMkLst>
          <pc:docMk/>
          <pc:sldMk cId="4248949143" sldId="278"/>
        </pc:sldMkLst>
      </pc:sldChg>
      <pc:sldChg chg="del">
        <pc:chgData name="Michael Harman" userId="78c26852031d642b" providerId="LiveId" clId="{6D83269A-D0F6-4115-AAD9-6C5D7ED76FA1}" dt="2023-11-15T21:08:15.579" v="3103" actId="2696"/>
        <pc:sldMkLst>
          <pc:docMk/>
          <pc:sldMk cId="1854395688" sldId="279"/>
        </pc:sldMkLst>
      </pc:sldChg>
      <pc:sldChg chg="del">
        <pc:chgData name="Michael Harman" userId="78c26852031d642b" providerId="LiveId" clId="{6D83269A-D0F6-4115-AAD9-6C5D7ED76FA1}" dt="2023-10-23T16:22:38.473" v="3097" actId="47"/>
        <pc:sldMkLst>
          <pc:docMk/>
          <pc:sldMk cId="1043170316" sldId="280"/>
        </pc:sldMkLst>
      </pc:sldChg>
      <pc:sldChg chg="del">
        <pc:chgData name="Michael Harman" userId="78c26852031d642b" providerId="LiveId" clId="{6D83269A-D0F6-4115-AAD9-6C5D7ED76FA1}" dt="2023-10-23T16:22:42.431" v="3100" actId="47"/>
        <pc:sldMkLst>
          <pc:docMk/>
          <pc:sldMk cId="1975675982" sldId="281"/>
        </pc:sldMkLst>
      </pc:sldChg>
      <pc:sldChg chg="del">
        <pc:chgData name="Michael Harman" userId="78c26852031d642b" providerId="LiveId" clId="{6D83269A-D0F6-4115-AAD9-6C5D7ED76FA1}" dt="2023-10-23T16:22:41.977" v="3099" actId="47"/>
        <pc:sldMkLst>
          <pc:docMk/>
          <pc:sldMk cId="1981016084" sldId="282"/>
        </pc:sldMkLst>
      </pc:sldChg>
      <pc:sldChg chg="del">
        <pc:chgData name="Michael Harman" userId="78c26852031d642b" providerId="LiveId" clId="{6D83269A-D0F6-4115-AAD9-6C5D7ED76FA1}" dt="2023-10-23T16:22:41.524" v="3098" actId="47"/>
        <pc:sldMkLst>
          <pc:docMk/>
          <pc:sldMk cId="1058875995" sldId="283"/>
        </pc:sldMkLst>
      </pc:sldChg>
      <pc:sldChg chg="addSp delSp modSp new mod setBg">
        <pc:chgData name="Michael Harman" userId="78c26852031d642b" providerId="LiveId" clId="{6D83269A-D0F6-4115-AAD9-6C5D7ED76FA1}" dt="2023-10-18T17:54:38.266" v="131" actId="1076"/>
        <pc:sldMkLst>
          <pc:docMk/>
          <pc:sldMk cId="2632271144" sldId="284"/>
        </pc:sldMkLst>
        <pc:spChg chg="add del">
          <ac:chgData name="Michael Harman" userId="78c26852031d642b" providerId="LiveId" clId="{6D83269A-D0F6-4115-AAD9-6C5D7ED76FA1}" dt="2023-10-18T17:25:32.100" v="73" actId="26606"/>
          <ac:spMkLst>
            <pc:docMk/>
            <pc:sldMk cId="2632271144" sldId="284"/>
            <ac:spMk id="8" creationId="{42A4FC2C-047E-45A5-965D-8E1E3BF09BC6}"/>
          </ac:spMkLst>
        </pc:spChg>
        <pc:spChg chg="add mod">
          <ac:chgData name="Michael Harman" userId="78c26852031d642b" providerId="LiveId" clId="{6D83269A-D0F6-4115-AAD9-6C5D7ED76FA1}" dt="2023-10-18T17:54:38.266" v="131" actId="1076"/>
          <ac:spMkLst>
            <pc:docMk/>
            <pc:sldMk cId="2632271144" sldId="284"/>
            <ac:spMk id="9" creationId="{2C57D59E-E64A-A0BB-91F8-572AA9A9E4D1}"/>
          </ac:spMkLst>
        </pc:spChg>
        <pc:picChg chg="add del mod">
          <ac:chgData name="Michael Harman" userId="78c26852031d642b" providerId="LiveId" clId="{6D83269A-D0F6-4115-AAD9-6C5D7ED76FA1}" dt="2023-10-18T17:26:33.298" v="79" actId="478"/>
          <ac:picMkLst>
            <pc:docMk/>
            <pc:sldMk cId="2632271144" sldId="284"/>
            <ac:picMk id="3" creationId="{ECE80205-10FB-DBCE-19C9-2DAA961BAEA1}"/>
          </ac:picMkLst>
        </pc:picChg>
        <pc:picChg chg="add mod">
          <ac:chgData name="Michael Harman" userId="78c26852031d642b" providerId="LiveId" clId="{6D83269A-D0F6-4115-AAD9-6C5D7ED76FA1}" dt="2023-10-18T17:26:50.413" v="82" actId="14100"/>
          <ac:picMkLst>
            <pc:docMk/>
            <pc:sldMk cId="2632271144" sldId="284"/>
            <ac:picMk id="5" creationId="{1A4537CD-193C-74B2-0D74-AD5DC8E652D5}"/>
          </ac:picMkLst>
        </pc:picChg>
        <pc:picChg chg="add mod">
          <ac:chgData name="Michael Harman" userId="78c26852031d642b" providerId="LiveId" clId="{6D83269A-D0F6-4115-AAD9-6C5D7ED76FA1}" dt="2023-10-18T17:40:06.539" v="96" actId="14100"/>
          <ac:picMkLst>
            <pc:docMk/>
            <pc:sldMk cId="2632271144" sldId="284"/>
            <ac:picMk id="7" creationId="{7A2D10E1-0D8E-95CE-D24A-5A9DCA4F5BED}"/>
          </ac:picMkLst>
        </pc:picChg>
      </pc:sldChg>
      <pc:sldChg chg="addSp delSp modSp add mod modTransition modAnim">
        <pc:chgData name="Michael Harman" userId="78c26852031d642b" providerId="LiveId" clId="{6D83269A-D0F6-4115-AAD9-6C5D7ED76FA1}" dt="2023-10-18T18:02:33.307" v="212"/>
        <pc:sldMkLst>
          <pc:docMk/>
          <pc:sldMk cId="2282292251" sldId="285"/>
        </pc:sldMkLst>
        <pc:spChg chg="add mod">
          <ac:chgData name="Michael Harman" userId="78c26852031d642b" providerId="LiveId" clId="{6D83269A-D0F6-4115-AAD9-6C5D7ED76FA1}" dt="2023-10-18T17:56:22.846" v="154" actId="1076"/>
          <ac:spMkLst>
            <pc:docMk/>
            <pc:sldMk cId="2282292251" sldId="285"/>
            <ac:spMk id="2" creationId="{AF66D251-0971-A522-542C-761271F13C5C}"/>
          </ac:spMkLst>
        </pc:spChg>
        <pc:spChg chg="add mod">
          <ac:chgData name="Michael Harman" userId="78c26852031d642b" providerId="LiveId" clId="{6D83269A-D0F6-4115-AAD9-6C5D7ED76FA1}" dt="2023-10-18T17:57:34.426" v="187" actId="1076"/>
          <ac:spMkLst>
            <pc:docMk/>
            <pc:sldMk cId="2282292251" sldId="285"/>
            <ac:spMk id="3" creationId="{5998F6DC-E4BD-7E5E-245A-BE874414363B}"/>
          </ac:spMkLst>
        </pc:spChg>
        <pc:spChg chg="add mod">
          <ac:chgData name="Michael Harman" userId="78c26852031d642b" providerId="LiveId" clId="{6D83269A-D0F6-4115-AAD9-6C5D7ED76FA1}" dt="2023-10-18T18:00:50.550" v="208" actId="1076"/>
          <ac:spMkLst>
            <pc:docMk/>
            <pc:sldMk cId="2282292251" sldId="285"/>
            <ac:spMk id="4" creationId="{4BE48143-229D-6CFE-F48C-88D899CB2C1C}"/>
          </ac:spMkLst>
        </pc:spChg>
        <pc:picChg chg="del">
          <ac:chgData name="Michael Harman" userId="78c26852031d642b" providerId="LiveId" clId="{6D83269A-D0F6-4115-AAD9-6C5D7ED76FA1}" dt="2023-10-18T17:54:57.566" v="133" actId="478"/>
          <ac:picMkLst>
            <pc:docMk/>
            <pc:sldMk cId="2282292251" sldId="285"/>
            <ac:picMk id="7" creationId="{7A2D10E1-0D8E-95CE-D24A-5A9DCA4F5BED}"/>
          </ac:picMkLst>
        </pc:picChg>
      </pc:sldChg>
      <pc:sldChg chg="addSp modSp add mod">
        <pc:chgData name="Michael Harman" userId="78c26852031d642b" providerId="LiveId" clId="{6D83269A-D0F6-4115-AAD9-6C5D7ED76FA1}" dt="2023-10-18T18:13:29.865" v="263" actId="1076"/>
        <pc:sldMkLst>
          <pc:docMk/>
          <pc:sldMk cId="891774087" sldId="286"/>
        </pc:sldMkLst>
        <pc:picChg chg="add mod">
          <ac:chgData name="Michael Harman" userId="78c26852031d642b" providerId="LiveId" clId="{6D83269A-D0F6-4115-AAD9-6C5D7ED76FA1}" dt="2023-10-18T18:13:29.865" v="263" actId="1076"/>
          <ac:picMkLst>
            <pc:docMk/>
            <pc:sldMk cId="891774087" sldId="286"/>
            <ac:picMk id="3" creationId="{986774B0-17F5-FE7A-B641-93228FF57B59}"/>
          </ac:picMkLst>
        </pc:picChg>
      </pc:sldChg>
      <pc:sldChg chg="addSp modSp add mod modAnim">
        <pc:chgData name="Michael Harman" userId="78c26852031d642b" providerId="LiveId" clId="{6D83269A-D0F6-4115-AAD9-6C5D7ED76FA1}" dt="2023-10-18T18:26:08.262" v="325"/>
        <pc:sldMkLst>
          <pc:docMk/>
          <pc:sldMk cId="254740963" sldId="287"/>
        </pc:sldMkLst>
        <pc:spChg chg="add mod">
          <ac:chgData name="Michael Harman" userId="78c26852031d642b" providerId="LiveId" clId="{6D83269A-D0F6-4115-AAD9-6C5D7ED76FA1}" dt="2023-10-18T18:25:27.959" v="323" actId="122"/>
          <ac:spMkLst>
            <pc:docMk/>
            <pc:sldMk cId="254740963" sldId="287"/>
            <ac:spMk id="4" creationId="{43731FD2-D20B-256E-1570-E4832E2242F3}"/>
          </ac:spMkLst>
        </pc:spChg>
        <pc:picChg chg="add mod">
          <ac:chgData name="Michael Harman" userId="78c26852031d642b" providerId="LiveId" clId="{6D83269A-D0F6-4115-AAD9-6C5D7ED76FA1}" dt="2023-10-18T18:23:54.656" v="265" actId="1076"/>
          <ac:picMkLst>
            <pc:docMk/>
            <pc:sldMk cId="254740963" sldId="287"/>
            <ac:picMk id="3" creationId="{258503E3-D583-3B2E-95C6-1EAA41CDFD1F}"/>
          </ac:picMkLst>
        </pc:picChg>
      </pc:sldChg>
      <pc:sldChg chg="addSp delSp modSp add mod">
        <pc:chgData name="Michael Harman" userId="78c26852031d642b" providerId="LiveId" clId="{6D83269A-D0F6-4115-AAD9-6C5D7ED76FA1}" dt="2023-10-18T18:34:29.144" v="524" actId="1076"/>
        <pc:sldMkLst>
          <pc:docMk/>
          <pc:sldMk cId="3504635646" sldId="288"/>
        </pc:sldMkLst>
        <pc:spChg chg="add mod">
          <ac:chgData name="Michael Harman" userId="78c26852031d642b" providerId="LiveId" clId="{6D83269A-D0F6-4115-AAD9-6C5D7ED76FA1}" dt="2023-10-18T18:30:16.970" v="392" actId="1076"/>
          <ac:spMkLst>
            <pc:docMk/>
            <pc:sldMk cId="3504635646" sldId="288"/>
            <ac:spMk id="2" creationId="{83195019-5F52-3B9D-E253-7E944AAA4CFD}"/>
          </ac:spMkLst>
        </pc:spChg>
        <pc:spChg chg="add mod">
          <ac:chgData name="Michael Harman" userId="78c26852031d642b" providerId="LiveId" clId="{6D83269A-D0F6-4115-AAD9-6C5D7ED76FA1}" dt="2023-10-18T18:34:29.144" v="524" actId="1076"/>
          <ac:spMkLst>
            <pc:docMk/>
            <pc:sldMk cId="3504635646" sldId="288"/>
            <ac:spMk id="4" creationId="{DF9AA6DB-CA7B-989F-5BF8-EA0C59D2260A}"/>
          </ac:spMkLst>
        </pc:spChg>
        <pc:graphicFrameChg chg="add del mod modGraphic">
          <ac:chgData name="Michael Harman" userId="78c26852031d642b" providerId="LiveId" clId="{6D83269A-D0F6-4115-AAD9-6C5D7ED76FA1}" dt="2023-10-18T18:31:48.265" v="395" actId="478"/>
          <ac:graphicFrameMkLst>
            <pc:docMk/>
            <pc:sldMk cId="3504635646" sldId="288"/>
            <ac:graphicFrameMk id="3" creationId="{4A1F4DCF-D2D4-5CC5-956C-AB2DF3EC4DB4}"/>
          </ac:graphicFrameMkLst>
        </pc:graphicFrameChg>
      </pc:sldChg>
      <pc:sldChg chg="addSp modSp add mod">
        <pc:chgData name="Michael Harman" userId="78c26852031d642b" providerId="LiveId" clId="{6D83269A-D0F6-4115-AAD9-6C5D7ED76FA1}" dt="2023-10-18T18:39:33.615" v="583" actId="1076"/>
        <pc:sldMkLst>
          <pc:docMk/>
          <pc:sldMk cId="1086004928" sldId="289"/>
        </pc:sldMkLst>
        <pc:spChg chg="add mod">
          <ac:chgData name="Michael Harman" userId="78c26852031d642b" providerId="LiveId" clId="{6D83269A-D0F6-4115-AAD9-6C5D7ED76FA1}" dt="2023-10-18T18:38:22.744" v="573" actId="1076"/>
          <ac:spMkLst>
            <pc:docMk/>
            <pc:sldMk cId="1086004928" sldId="289"/>
            <ac:spMk id="4" creationId="{EF293D86-A433-FA4E-6841-189A524AE159}"/>
          </ac:spMkLst>
        </pc:spChg>
        <pc:spChg chg="add mod">
          <ac:chgData name="Michael Harman" userId="78c26852031d642b" providerId="LiveId" clId="{6D83269A-D0F6-4115-AAD9-6C5D7ED76FA1}" dt="2023-10-18T18:39:33.615" v="583" actId="1076"/>
          <ac:spMkLst>
            <pc:docMk/>
            <pc:sldMk cId="1086004928" sldId="289"/>
            <ac:spMk id="6" creationId="{6A63DEC0-F2A0-4677-13DC-E6B8EAE8592E}"/>
          </ac:spMkLst>
        </pc:spChg>
        <pc:picChg chg="add mod">
          <ac:chgData name="Michael Harman" userId="78c26852031d642b" providerId="LiveId" clId="{6D83269A-D0F6-4115-AAD9-6C5D7ED76FA1}" dt="2023-10-18T18:38:27.228" v="574" actId="14100"/>
          <ac:picMkLst>
            <pc:docMk/>
            <pc:sldMk cId="1086004928" sldId="289"/>
            <ac:picMk id="3" creationId="{3B1098D6-4571-DBE3-A602-D183F04BCFA9}"/>
          </ac:picMkLst>
        </pc:picChg>
      </pc:sldChg>
      <pc:sldChg chg="addSp modSp add mod">
        <pc:chgData name="Michael Harman" userId="78c26852031d642b" providerId="LiveId" clId="{6D83269A-D0F6-4115-AAD9-6C5D7ED76FA1}" dt="2023-10-18T19:14:37.686" v="710" actId="1076"/>
        <pc:sldMkLst>
          <pc:docMk/>
          <pc:sldMk cId="1311173663" sldId="290"/>
        </pc:sldMkLst>
        <pc:spChg chg="add mod">
          <ac:chgData name="Michael Harman" userId="78c26852031d642b" providerId="LiveId" clId="{6D83269A-D0F6-4115-AAD9-6C5D7ED76FA1}" dt="2023-10-18T19:14:18.096" v="704" actId="1076"/>
          <ac:spMkLst>
            <pc:docMk/>
            <pc:sldMk cId="1311173663" sldId="290"/>
            <ac:spMk id="10" creationId="{31F204DC-ABFC-E3F9-EEB6-E2C30866AE6A}"/>
          </ac:spMkLst>
        </pc:spChg>
        <pc:picChg chg="add mod">
          <ac:chgData name="Michael Harman" userId="78c26852031d642b" providerId="LiveId" clId="{6D83269A-D0F6-4115-AAD9-6C5D7ED76FA1}" dt="2023-10-18T19:14:25.583" v="706" actId="1076"/>
          <ac:picMkLst>
            <pc:docMk/>
            <pc:sldMk cId="1311173663" sldId="290"/>
            <ac:picMk id="3" creationId="{0F11A08B-1486-F571-B795-64F7FBA81C18}"/>
          </ac:picMkLst>
        </pc:picChg>
        <pc:picChg chg="add mod">
          <ac:chgData name="Michael Harman" userId="78c26852031d642b" providerId="LiveId" clId="{6D83269A-D0F6-4115-AAD9-6C5D7ED76FA1}" dt="2023-10-18T19:14:37.686" v="710" actId="1076"/>
          <ac:picMkLst>
            <pc:docMk/>
            <pc:sldMk cId="1311173663" sldId="290"/>
            <ac:picMk id="6" creationId="{88A4714D-3A28-C364-EA6A-E906743B3C5A}"/>
          </ac:picMkLst>
        </pc:picChg>
        <pc:picChg chg="add mod">
          <ac:chgData name="Michael Harman" userId="78c26852031d642b" providerId="LiveId" clId="{6D83269A-D0F6-4115-AAD9-6C5D7ED76FA1}" dt="2023-10-18T19:14:31.362" v="708" actId="14100"/>
          <ac:picMkLst>
            <pc:docMk/>
            <pc:sldMk cId="1311173663" sldId="290"/>
            <ac:picMk id="8" creationId="{3C3BB99E-875B-89A9-3FD7-130F74E0374C}"/>
          </ac:picMkLst>
        </pc:picChg>
      </pc:sldChg>
      <pc:sldChg chg="addSp modSp add mod">
        <pc:chgData name="Michael Harman" userId="78c26852031d642b" providerId="LiveId" clId="{6D83269A-D0F6-4115-AAD9-6C5D7ED76FA1}" dt="2023-10-18T19:24:21.524" v="780" actId="1076"/>
        <pc:sldMkLst>
          <pc:docMk/>
          <pc:sldMk cId="624168343" sldId="291"/>
        </pc:sldMkLst>
        <pc:spChg chg="add mod">
          <ac:chgData name="Michael Harman" userId="78c26852031d642b" providerId="LiveId" clId="{6D83269A-D0F6-4115-AAD9-6C5D7ED76FA1}" dt="2023-10-18T19:16:18.415" v="762" actId="1076"/>
          <ac:spMkLst>
            <pc:docMk/>
            <pc:sldMk cId="624168343" sldId="291"/>
            <ac:spMk id="2" creationId="{34A7DC28-AFB1-FD7E-002A-9CEB6DF1701F}"/>
          </ac:spMkLst>
        </pc:spChg>
        <pc:spChg chg="add mod">
          <ac:chgData name="Michael Harman" userId="78c26852031d642b" providerId="LiveId" clId="{6D83269A-D0F6-4115-AAD9-6C5D7ED76FA1}" dt="2023-10-18T19:21:17.631" v="776" actId="1076"/>
          <ac:spMkLst>
            <pc:docMk/>
            <pc:sldMk cId="624168343" sldId="291"/>
            <ac:spMk id="3" creationId="{2A121C3B-5C19-AA5C-3BD1-2C6678A6FDC3}"/>
          </ac:spMkLst>
        </pc:spChg>
        <pc:picChg chg="add mod">
          <ac:chgData name="Michael Harman" userId="78c26852031d642b" providerId="LiveId" clId="{6D83269A-D0F6-4115-AAD9-6C5D7ED76FA1}" dt="2023-10-18T19:24:21.524" v="780" actId="1076"/>
          <ac:picMkLst>
            <pc:docMk/>
            <pc:sldMk cId="624168343" sldId="291"/>
            <ac:picMk id="6" creationId="{9BE435A9-BAA0-625E-26BE-BE908EE73AF9}"/>
          </ac:picMkLst>
        </pc:picChg>
      </pc:sldChg>
      <pc:sldChg chg="addSp modSp add mod">
        <pc:chgData name="Michael Harman" userId="78c26852031d642b" providerId="LiveId" clId="{6D83269A-D0F6-4115-AAD9-6C5D7ED76FA1}" dt="2023-10-18T19:43:20.172" v="825" actId="14100"/>
        <pc:sldMkLst>
          <pc:docMk/>
          <pc:sldMk cId="460133147" sldId="292"/>
        </pc:sldMkLst>
        <pc:spChg chg="add mod">
          <ac:chgData name="Michael Harman" userId="78c26852031d642b" providerId="LiveId" clId="{6D83269A-D0F6-4115-AAD9-6C5D7ED76FA1}" dt="2023-10-18T19:29:50.634" v="810" actId="1076"/>
          <ac:spMkLst>
            <pc:docMk/>
            <pc:sldMk cId="460133147" sldId="292"/>
            <ac:spMk id="2" creationId="{FE34FA38-3D53-C252-62C9-B92E15C4221E}"/>
          </ac:spMkLst>
        </pc:spChg>
        <pc:picChg chg="add mod">
          <ac:chgData name="Michael Harman" userId="78c26852031d642b" providerId="LiveId" clId="{6D83269A-D0F6-4115-AAD9-6C5D7ED76FA1}" dt="2023-10-18T19:32:18.220" v="812" actId="1076"/>
          <ac:picMkLst>
            <pc:docMk/>
            <pc:sldMk cId="460133147" sldId="292"/>
            <ac:picMk id="4" creationId="{3158DA65-5A53-684E-AF0F-DA85DC3B2763}"/>
          </ac:picMkLst>
        </pc:picChg>
        <pc:picChg chg="add mod">
          <ac:chgData name="Michael Harman" userId="78c26852031d642b" providerId="LiveId" clId="{6D83269A-D0F6-4115-AAD9-6C5D7ED76FA1}" dt="2023-10-18T19:32:31.930" v="814" actId="1076"/>
          <ac:picMkLst>
            <pc:docMk/>
            <pc:sldMk cId="460133147" sldId="292"/>
            <ac:picMk id="7" creationId="{62A9F457-DFFF-3761-F4EF-92C101A5F96B}"/>
          </ac:picMkLst>
        </pc:picChg>
        <pc:picChg chg="add mod">
          <ac:chgData name="Michael Harman" userId="78c26852031d642b" providerId="LiveId" clId="{6D83269A-D0F6-4115-AAD9-6C5D7ED76FA1}" dt="2023-10-18T19:32:56.220" v="817" actId="1076"/>
          <ac:picMkLst>
            <pc:docMk/>
            <pc:sldMk cId="460133147" sldId="292"/>
            <ac:picMk id="10" creationId="{6A092D1A-4D51-DD1F-9603-2FB1F82175ED}"/>
          </ac:picMkLst>
        </pc:picChg>
        <pc:picChg chg="add mod">
          <ac:chgData name="Michael Harman" userId="78c26852031d642b" providerId="LiveId" clId="{6D83269A-D0F6-4115-AAD9-6C5D7ED76FA1}" dt="2023-10-18T19:40:06.790" v="820" actId="14100"/>
          <ac:picMkLst>
            <pc:docMk/>
            <pc:sldMk cId="460133147" sldId="292"/>
            <ac:picMk id="12" creationId="{F0FBE312-DC18-8214-F585-AC1F8E814815}"/>
          </ac:picMkLst>
        </pc:picChg>
        <pc:picChg chg="add mod">
          <ac:chgData name="Michael Harman" userId="78c26852031d642b" providerId="LiveId" clId="{6D83269A-D0F6-4115-AAD9-6C5D7ED76FA1}" dt="2023-10-18T19:43:04.428" v="822" actId="1076"/>
          <ac:picMkLst>
            <pc:docMk/>
            <pc:sldMk cId="460133147" sldId="292"/>
            <ac:picMk id="14" creationId="{80E2B37E-7C1E-F634-79DA-FBAEC0C5226D}"/>
          </ac:picMkLst>
        </pc:picChg>
        <pc:picChg chg="add mod">
          <ac:chgData name="Michael Harman" userId="78c26852031d642b" providerId="LiveId" clId="{6D83269A-D0F6-4115-AAD9-6C5D7ED76FA1}" dt="2023-10-18T19:43:20.172" v="825" actId="14100"/>
          <ac:picMkLst>
            <pc:docMk/>
            <pc:sldMk cId="460133147" sldId="292"/>
            <ac:picMk id="16" creationId="{4B8C63D2-CC51-CCC7-5EEE-E69E43A5F9F6}"/>
          </ac:picMkLst>
        </pc:picChg>
      </pc:sldChg>
      <pc:sldChg chg="addSp modSp add mod">
        <pc:chgData name="Michael Harman" userId="78c26852031d642b" providerId="LiveId" clId="{6D83269A-D0F6-4115-AAD9-6C5D7ED76FA1}" dt="2023-10-18T19:49:42.729" v="998" actId="1076"/>
        <pc:sldMkLst>
          <pc:docMk/>
          <pc:sldMk cId="491876552" sldId="293"/>
        </pc:sldMkLst>
        <pc:spChg chg="add mod">
          <ac:chgData name="Michael Harman" userId="78c26852031d642b" providerId="LiveId" clId="{6D83269A-D0F6-4115-AAD9-6C5D7ED76FA1}" dt="2023-10-18T19:44:46.080" v="873" actId="1076"/>
          <ac:spMkLst>
            <pc:docMk/>
            <pc:sldMk cId="491876552" sldId="293"/>
            <ac:spMk id="2" creationId="{620D3DBB-906B-23BD-46ED-BD54766FFF48}"/>
          </ac:spMkLst>
        </pc:spChg>
        <pc:spChg chg="add mod">
          <ac:chgData name="Michael Harman" userId="78c26852031d642b" providerId="LiveId" clId="{6D83269A-D0F6-4115-AAD9-6C5D7ED76FA1}" dt="2023-10-18T19:45:51.300" v="883" actId="207"/>
          <ac:spMkLst>
            <pc:docMk/>
            <pc:sldMk cId="491876552" sldId="293"/>
            <ac:spMk id="3" creationId="{DAD00613-4C3F-E961-0681-116B23B2B0CA}"/>
          </ac:spMkLst>
        </pc:spChg>
        <pc:spChg chg="add mod">
          <ac:chgData name="Michael Harman" userId="78c26852031d642b" providerId="LiveId" clId="{6D83269A-D0F6-4115-AAD9-6C5D7ED76FA1}" dt="2023-10-18T19:49:13.967" v="995" actId="113"/>
          <ac:spMkLst>
            <pc:docMk/>
            <pc:sldMk cId="491876552" sldId="293"/>
            <ac:spMk id="4" creationId="{5B5DA282-1713-ACE3-48AC-2CDAA3E11097}"/>
          </ac:spMkLst>
        </pc:spChg>
        <pc:spChg chg="add mod">
          <ac:chgData name="Michael Harman" userId="78c26852031d642b" providerId="LiveId" clId="{6D83269A-D0F6-4115-AAD9-6C5D7ED76FA1}" dt="2023-10-18T19:49:42.729" v="998" actId="1076"/>
          <ac:spMkLst>
            <pc:docMk/>
            <pc:sldMk cId="491876552" sldId="293"/>
            <ac:spMk id="6" creationId="{59C99836-F8B0-9DE5-7651-F1E1375F84C6}"/>
          </ac:spMkLst>
        </pc:spChg>
      </pc:sldChg>
      <pc:sldChg chg="addSp modSp add mod">
        <pc:chgData name="Michael Harman" userId="78c26852031d642b" providerId="LiveId" clId="{6D83269A-D0F6-4115-AAD9-6C5D7ED76FA1}" dt="2023-10-18T19:57:25.509" v="1092" actId="1076"/>
        <pc:sldMkLst>
          <pc:docMk/>
          <pc:sldMk cId="787107902" sldId="294"/>
        </pc:sldMkLst>
        <pc:spChg chg="add mod">
          <ac:chgData name="Michael Harman" userId="78c26852031d642b" providerId="LiveId" clId="{6D83269A-D0F6-4115-AAD9-6C5D7ED76FA1}" dt="2023-10-18T19:53:08.979" v="1067" actId="1076"/>
          <ac:spMkLst>
            <pc:docMk/>
            <pc:sldMk cId="787107902" sldId="294"/>
            <ac:spMk id="2" creationId="{27106DB6-A749-3C8A-9C04-9AB08CD9AD6B}"/>
          </ac:spMkLst>
        </pc:spChg>
        <pc:spChg chg="add mod">
          <ac:chgData name="Michael Harman" userId="78c26852031d642b" providerId="LiveId" clId="{6D83269A-D0F6-4115-AAD9-6C5D7ED76FA1}" dt="2023-10-18T19:54:35.542" v="1080" actId="403"/>
          <ac:spMkLst>
            <pc:docMk/>
            <pc:sldMk cId="787107902" sldId="294"/>
            <ac:spMk id="3" creationId="{A9AA9F4F-6FD4-03B6-E8CF-8F1503847FC9}"/>
          </ac:spMkLst>
        </pc:spChg>
        <pc:spChg chg="add mod">
          <ac:chgData name="Michael Harman" userId="78c26852031d642b" providerId="LiveId" clId="{6D83269A-D0F6-4115-AAD9-6C5D7ED76FA1}" dt="2023-10-18T19:56:02.149" v="1088" actId="1076"/>
          <ac:spMkLst>
            <pc:docMk/>
            <pc:sldMk cId="787107902" sldId="294"/>
            <ac:spMk id="4" creationId="{2667FC11-9216-553C-EC48-E1FFB2AA8368}"/>
          </ac:spMkLst>
        </pc:spChg>
        <pc:picChg chg="add mod">
          <ac:chgData name="Michael Harman" userId="78c26852031d642b" providerId="LiveId" clId="{6D83269A-D0F6-4115-AAD9-6C5D7ED76FA1}" dt="2023-10-18T19:57:25.509" v="1092" actId="1076"/>
          <ac:picMkLst>
            <pc:docMk/>
            <pc:sldMk cId="787107902" sldId="294"/>
            <ac:picMk id="7" creationId="{287643EC-81D7-E061-A5C2-37A6BB4FA3DE}"/>
          </ac:picMkLst>
        </pc:picChg>
      </pc:sldChg>
      <pc:sldChg chg="addSp modSp add mod">
        <pc:chgData name="Michael Harman" userId="78c26852031d642b" providerId="LiveId" clId="{6D83269A-D0F6-4115-AAD9-6C5D7ED76FA1}" dt="2023-10-18T20:15:01.812" v="1259" actId="1076"/>
        <pc:sldMkLst>
          <pc:docMk/>
          <pc:sldMk cId="293829586" sldId="295"/>
        </pc:sldMkLst>
        <pc:spChg chg="add mod">
          <ac:chgData name="Michael Harman" userId="78c26852031d642b" providerId="LiveId" clId="{6D83269A-D0F6-4115-AAD9-6C5D7ED76FA1}" dt="2023-10-18T19:59:26.679" v="1128" actId="1076"/>
          <ac:spMkLst>
            <pc:docMk/>
            <pc:sldMk cId="293829586" sldId="295"/>
            <ac:spMk id="2" creationId="{8E43F87F-D4B5-61C4-48CA-21A58DF32FDA}"/>
          </ac:spMkLst>
        </pc:spChg>
        <pc:spChg chg="add mod">
          <ac:chgData name="Michael Harman" userId="78c26852031d642b" providerId="LiveId" clId="{6D83269A-D0F6-4115-AAD9-6C5D7ED76FA1}" dt="2023-10-18T20:07:09.759" v="1251" actId="20577"/>
          <ac:spMkLst>
            <pc:docMk/>
            <pc:sldMk cId="293829586" sldId="295"/>
            <ac:spMk id="3" creationId="{CE5546AE-745A-C63A-7A5D-BCEB5AF30C75}"/>
          </ac:spMkLst>
        </pc:spChg>
        <pc:picChg chg="add mod">
          <ac:chgData name="Michael Harman" userId="78c26852031d642b" providerId="LiveId" clId="{6D83269A-D0F6-4115-AAD9-6C5D7ED76FA1}" dt="2023-10-18T20:13:11.188" v="1256" actId="1076"/>
          <ac:picMkLst>
            <pc:docMk/>
            <pc:sldMk cId="293829586" sldId="295"/>
            <ac:picMk id="6" creationId="{3F69A3B1-D4C7-74BB-11F2-23B3884F639F}"/>
          </ac:picMkLst>
        </pc:picChg>
        <pc:picChg chg="add mod">
          <ac:chgData name="Michael Harman" userId="78c26852031d642b" providerId="LiveId" clId="{6D83269A-D0F6-4115-AAD9-6C5D7ED76FA1}" dt="2023-10-18T20:15:01.812" v="1259" actId="1076"/>
          <ac:picMkLst>
            <pc:docMk/>
            <pc:sldMk cId="293829586" sldId="295"/>
            <ac:picMk id="8" creationId="{C0AD2E52-4B16-D833-BF4A-2B33C746C803}"/>
          </ac:picMkLst>
        </pc:picChg>
      </pc:sldChg>
      <pc:sldChg chg="addSp modSp add mod">
        <pc:chgData name="Michael Harman" userId="78c26852031d642b" providerId="LiveId" clId="{6D83269A-D0F6-4115-AAD9-6C5D7ED76FA1}" dt="2023-10-18T20:23:16.977" v="1304" actId="14100"/>
        <pc:sldMkLst>
          <pc:docMk/>
          <pc:sldMk cId="3248571647" sldId="296"/>
        </pc:sldMkLst>
        <pc:spChg chg="add mod">
          <ac:chgData name="Michael Harman" userId="78c26852031d642b" providerId="LiveId" clId="{6D83269A-D0F6-4115-AAD9-6C5D7ED76FA1}" dt="2023-10-18T20:22:51.167" v="1302" actId="1076"/>
          <ac:spMkLst>
            <pc:docMk/>
            <pc:sldMk cId="3248571647" sldId="296"/>
            <ac:spMk id="2" creationId="{5AA63F81-C17F-2B20-4494-9CB6E41EEA04}"/>
          </ac:spMkLst>
        </pc:spChg>
        <pc:spChg chg="add mod">
          <ac:chgData name="Michael Harman" userId="78c26852031d642b" providerId="LiveId" clId="{6D83269A-D0F6-4115-AAD9-6C5D7ED76FA1}" dt="2023-10-18T20:22:46.233" v="1301" actId="1076"/>
          <ac:spMkLst>
            <pc:docMk/>
            <pc:sldMk cId="3248571647" sldId="296"/>
            <ac:spMk id="3" creationId="{6B18C9E2-ECFC-5711-6E14-1BACBB71ED6E}"/>
          </ac:spMkLst>
        </pc:spChg>
        <pc:picChg chg="add mod">
          <ac:chgData name="Michael Harman" userId="78c26852031d642b" providerId="LiveId" clId="{6D83269A-D0F6-4115-AAD9-6C5D7ED76FA1}" dt="2023-10-18T20:23:16.977" v="1304" actId="14100"/>
          <ac:picMkLst>
            <pc:docMk/>
            <pc:sldMk cId="3248571647" sldId="296"/>
            <ac:picMk id="6" creationId="{41749240-277C-0A05-FC9A-EFFE0835D539}"/>
          </ac:picMkLst>
        </pc:picChg>
      </pc:sldChg>
      <pc:sldChg chg="addSp modSp add mod">
        <pc:chgData name="Michael Harman" userId="78c26852031d642b" providerId="LiveId" clId="{6D83269A-D0F6-4115-AAD9-6C5D7ED76FA1}" dt="2023-10-18T20:28:37.507" v="1314" actId="14100"/>
        <pc:sldMkLst>
          <pc:docMk/>
          <pc:sldMk cId="3028364927" sldId="297"/>
        </pc:sldMkLst>
        <pc:picChg chg="add mod">
          <ac:chgData name="Michael Harman" userId="78c26852031d642b" providerId="LiveId" clId="{6D83269A-D0F6-4115-AAD9-6C5D7ED76FA1}" dt="2023-10-18T20:28:37.507" v="1314" actId="14100"/>
          <ac:picMkLst>
            <pc:docMk/>
            <pc:sldMk cId="3028364927" sldId="297"/>
            <ac:picMk id="3" creationId="{AA2BBC3E-B0F6-4C10-12F0-85FCD7E7BD41}"/>
          </ac:picMkLst>
        </pc:picChg>
      </pc:sldChg>
      <pc:sldChg chg="addSp modSp add mod">
        <pc:chgData name="Michael Harman" userId="78c26852031d642b" providerId="LiveId" clId="{6D83269A-D0F6-4115-AAD9-6C5D7ED76FA1}" dt="2023-10-18T20:32:29.147" v="1317" actId="14100"/>
        <pc:sldMkLst>
          <pc:docMk/>
          <pc:sldMk cId="1364834258" sldId="298"/>
        </pc:sldMkLst>
        <pc:picChg chg="add mod">
          <ac:chgData name="Michael Harman" userId="78c26852031d642b" providerId="LiveId" clId="{6D83269A-D0F6-4115-AAD9-6C5D7ED76FA1}" dt="2023-10-18T20:32:29.147" v="1317" actId="14100"/>
          <ac:picMkLst>
            <pc:docMk/>
            <pc:sldMk cId="1364834258" sldId="298"/>
            <ac:picMk id="3" creationId="{0C298680-8138-B74E-7100-589059DD6716}"/>
          </ac:picMkLst>
        </pc:picChg>
      </pc:sldChg>
      <pc:sldChg chg="addSp delSp modSp add mod">
        <pc:chgData name="Michael Harman" userId="78c26852031d642b" providerId="LiveId" clId="{6D83269A-D0F6-4115-AAD9-6C5D7ED76FA1}" dt="2023-10-18T21:25:11.939" v="1348" actId="1076"/>
        <pc:sldMkLst>
          <pc:docMk/>
          <pc:sldMk cId="4184161270" sldId="299"/>
        </pc:sldMkLst>
        <pc:spChg chg="add mod">
          <ac:chgData name="Michael Harman" userId="78c26852031d642b" providerId="LiveId" clId="{6D83269A-D0F6-4115-AAD9-6C5D7ED76FA1}" dt="2023-10-18T21:18:11.230" v="1334" actId="1076"/>
          <ac:spMkLst>
            <pc:docMk/>
            <pc:sldMk cId="4184161270" sldId="299"/>
            <ac:spMk id="2" creationId="{7F518E5E-9D51-0252-B742-9533F2CE6099}"/>
          </ac:spMkLst>
        </pc:spChg>
        <pc:picChg chg="add del mod">
          <ac:chgData name="Michael Harman" userId="78c26852031d642b" providerId="LiveId" clId="{6D83269A-D0F6-4115-AAD9-6C5D7ED76FA1}" dt="2023-10-18T21:22:33.308" v="1340" actId="478"/>
          <ac:picMkLst>
            <pc:docMk/>
            <pc:sldMk cId="4184161270" sldId="299"/>
            <ac:picMk id="4" creationId="{9AA68E31-121C-2531-3B13-1E901DD38ED4}"/>
          </ac:picMkLst>
        </pc:picChg>
        <pc:picChg chg="add del mod">
          <ac:chgData name="Michael Harman" userId="78c26852031d642b" providerId="LiveId" clId="{6D83269A-D0F6-4115-AAD9-6C5D7ED76FA1}" dt="2023-10-18T21:24:50.963" v="1346" actId="478"/>
          <ac:picMkLst>
            <pc:docMk/>
            <pc:sldMk cId="4184161270" sldId="299"/>
            <ac:picMk id="7" creationId="{AF1A3B8E-EBD2-3167-193E-181EDAD4305D}"/>
          </ac:picMkLst>
        </pc:picChg>
        <pc:picChg chg="add mod">
          <ac:chgData name="Michael Harman" userId="78c26852031d642b" providerId="LiveId" clId="{6D83269A-D0F6-4115-AAD9-6C5D7ED76FA1}" dt="2023-10-18T21:25:11.939" v="1348" actId="1076"/>
          <ac:picMkLst>
            <pc:docMk/>
            <pc:sldMk cId="4184161270" sldId="299"/>
            <ac:picMk id="10" creationId="{1B79F770-1590-74F1-10ED-5CB45EE14AF5}"/>
          </ac:picMkLst>
        </pc:picChg>
      </pc:sldChg>
      <pc:sldChg chg="addSp modSp add mod">
        <pc:chgData name="Michael Harman" userId="78c26852031d642b" providerId="LiveId" clId="{6D83269A-D0F6-4115-AAD9-6C5D7ED76FA1}" dt="2023-10-18T22:06:14.612" v="1707" actId="14100"/>
        <pc:sldMkLst>
          <pc:docMk/>
          <pc:sldMk cId="2460611588" sldId="300"/>
        </pc:sldMkLst>
        <pc:spChg chg="add mod">
          <ac:chgData name="Michael Harman" userId="78c26852031d642b" providerId="LiveId" clId="{6D83269A-D0F6-4115-AAD9-6C5D7ED76FA1}" dt="2023-10-18T21:59:57.352" v="1699" actId="1076"/>
          <ac:spMkLst>
            <pc:docMk/>
            <pc:sldMk cId="2460611588" sldId="300"/>
            <ac:spMk id="2" creationId="{7B6B0EB4-DEF6-D7C3-B89D-5DCA4ED241A9}"/>
          </ac:spMkLst>
        </pc:spChg>
        <pc:picChg chg="add mod">
          <ac:chgData name="Michael Harman" userId="78c26852031d642b" providerId="LiveId" clId="{6D83269A-D0F6-4115-AAD9-6C5D7ED76FA1}" dt="2023-10-18T22:06:14.612" v="1707" actId="14100"/>
          <ac:picMkLst>
            <pc:docMk/>
            <pc:sldMk cId="2460611588" sldId="300"/>
            <ac:picMk id="4" creationId="{627B07E6-C2BA-8EB7-6D91-0F0E1E8D43FB}"/>
          </ac:picMkLst>
        </pc:picChg>
        <pc:picChg chg="add mod">
          <ac:chgData name="Michael Harman" userId="78c26852031d642b" providerId="LiveId" clId="{6D83269A-D0F6-4115-AAD9-6C5D7ED76FA1}" dt="2023-10-18T22:06:06.918" v="1706" actId="14100"/>
          <ac:picMkLst>
            <pc:docMk/>
            <pc:sldMk cId="2460611588" sldId="300"/>
            <ac:picMk id="7" creationId="{B99F1E40-60D9-9280-EC03-0C4F31D8F0BB}"/>
          </ac:picMkLst>
        </pc:picChg>
      </pc:sldChg>
      <pc:sldChg chg="addSp modSp add mod modAnim">
        <pc:chgData name="Michael Harman" userId="78c26852031d642b" providerId="LiveId" clId="{6D83269A-D0F6-4115-AAD9-6C5D7ED76FA1}" dt="2023-10-20T22:07:24.544" v="1947"/>
        <pc:sldMkLst>
          <pc:docMk/>
          <pc:sldMk cId="1368947096" sldId="301"/>
        </pc:sldMkLst>
        <pc:spChg chg="add mod">
          <ac:chgData name="Michael Harman" userId="78c26852031d642b" providerId="LiveId" clId="{6D83269A-D0F6-4115-AAD9-6C5D7ED76FA1}" dt="2023-10-20T21:25:05.933" v="1810" actId="1076"/>
          <ac:spMkLst>
            <pc:docMk/>
            <pc:sldMk cId="1368947096" sldId="301"/>
            <ac:spMk id="2" creationId="{E27A1AC6-5772-558C-589E-BD9AC7C2F035}"/>
          </ac:spMkLst>
        </pc:spChg>
        <pc:spChg chg="add mod">
          <ac:chgData name="Michael Harman" userId="78c26852031d642b" providerId="LiveId" clId="{6D83269A-D0F6-4115-AAD9-6C5D7ED76FA1}" dt="2023-10-20T21:38:18.557" v="1917" actId="1076"/>
          <ac:spMkLst>
            <pc:docMk/>
            <pc:sldMk cId="1368947096" sldId="301"/>
            <ac:spMk id="3" creationId="{B9FE6AFF-E083-01F1-7626-9DD66DCC5B23}"/>
          </ac:spMkLst>
        </pc:spChg>
        <pc:spChg chg="add mod">
          <ac:chgData name="Michael Harman" userId="78c26852031d642b" providerId="LiveId" clId="{6D83269A-D0F6-4115-AAD9-6C5D7ED76FA1}" dt="2023-10-20T22:05:33.878" v="1943" actId="1076"/>
          <ac:spMkLst>
            <pc:docMk/>
            <pc:sldMk cId="1368947096" sldId="301"/>
            <ac:spMk id="10" creationId="{278948D3-ED46-EA0A-01D6-96271A2B1A58}"/>
          </ac:spMkLst>
        </pc:spChg>
        <pc:picChg chg="add mod">
          <ac:chgData name="Michael Harman" userId="78c26852031d642b" providerId="LiveId" clId="{6D83269A-D0F6-4115-AAD9-6C5D7ED76FA1}" dt="2023-10-20T22:05:29.211" v="1942" actId="1076"/>
          <ac:picMkLst>
            <pc:docMk/>
            <pc:sldMk cId="1368947096" sldId="301"/>
            <ac:picMk id="6" creationId="{D887AAB6-B2C0-ABE6-985E-9D41587B9DF5}"/>
          </ac:picMkLst>
        </pc:picChg>
        <pc:picChg chg="add mod">
          <ac:chgData name="Michael Harman" userId="78c26852031d642b" providerId="LiveId" clId="{6D83269A-D0F6-4115-AAD9-6C5D7ED76FA1}" dt="2023-10-20T22:00:20.283" v="1937" actId="1076"/>
          <ac:picMkLst>
            <pc:docMk/>
            <pc:sldMk cId="1368947096" sldId="301"/>
            <ac:picMk id="8" creationId="{ADB6E5AD-E730-03E6-9AF2-9531993D367C}"/>
          </ac:picMkLst>
        </pc:picChg>
        <pc:picChg chg="add mod">
          <ac:chgData name="Michael Harman" userId="78c26852031d642b" providerId="LiveId" clId="{6D83269A-D0F6-4115-AAD9-6C5D7ED76FA1}" dt="2023-10-20T22:05:21.418" v="1941" actId="1076"/>
          <ac:picMkLst>
            <pc:docMk/>
            <pc:sldMk cId="1368947096" sldId="301"/>
            <ac:picMk id="12" creationId="{8B4482A2-B924-DF9C-B3DE-3196B4207407}"/>
          </ac:picMkLst>
        </pc:picChg>
      </pc:sldChg>
      <pc:sldChg chg="addSp modSp add mod">
        <pc:chgData name="Michael Harman" userId="78c26852031d642b" providerId="LiveId" clId="{6D83269A-D0F6-4115-AAD9-6C5D7ED76FA1}" dt="2023-10-18T21:37:50.015" v="1457" actId="1076"/>
        <pc:sldMkLst>
          <pc:docMk/>
          <pc:sldMk cId="3616492628" sldId="302"/>
        </pc:sldMkLst>
        <pc:spChg chg="add mod">
          <ac:chgData name="Michael Harman" userId="78c26852031d642b" providerId="LiveId" clId="{6D83269A-D0F6-4115-AAD9-6C5D7ED76FA1}" dt="2023-10-18T21:37:23.188" v="1450" actId="1076"/>
          <ac:spMkLst>
            <pc:docMk/>
            <pc:sldMk cId="3616492628" sldId="302"/>
            <ac:spMk id="2" creationId="{2CDB945F-330C-1269-5B88-E8D1995AE6A1}"/>
          </ac:spMkLst>
        </pc:spChg>
        <pc:picChg chg="add mod">
          <ac:chgData name="Michael Harman" userId="78c26852031d642b" providerId="LiveId" clId="{6D83269A-D0F6-4115-AAD9-6C5D7ED76FA1}" dt="2023-10-18T21:37:50.015" v="1457" actId="1076"/>
          <ac:picMkLst>
            <pc:docMk/>
            <pc:sldMk cId="3616492628" sldId="302"/>
            <ac:picMk id="4" creationId="{DB4FD7C4-84F4-E898-E588-213DEF18A009}"/>
          </ac:picMkLst>
        </pc:picChg>
      </pc:sldChg>
      <pc:sldChg chg="addSp modSp add mod">
        <pc:chgData name="Michael Harman" userId="78c26852031d642b" providerId="LiveId" clId="{6D83269A-D0F6-4115-AAD9-6C5D7ED76FA1}" dt="2023-10-18T21:42:41.244" v="1528" actId="20577"/>
        <pc:sldMkLst>
          <pc:docMk/>
          <pc:sldMk cId="2975955713" sldId="303"/>
        </pc:sldMkLst>
        <pc:spChg chg="add mod">
          <ac:chgData name="Michael Harman" userId="78c26852031d642b" providerId="LiveId" clId="{6D83269A-D0F6-4115-AAD9-6C5D7ED76FA1}" dt="2023-10-18T21:39:27.833" v="1482" actId="1076"/>
          <ac:spMkLst>
            <pc:docMk/>
            <pc:sldMk cId="2975955713" sldId="303"/>
            <ac:spMk id="2" creationId="{4FAE3D81-0BDE-2FE9-3FFB-14800D7C7B09}"/>
          </ac:spMkLst>
        </pc:spChg>
        <pc:spChg chg="add mod">
          <ac:chgData name="Michael Harman" userId="78c26852031d642b" providerId="LiveId" clId="{6D83269A-D0F6-4115-AAD9-6C5D7ED76FA1}" dt="2023-10-18T21:42:41.244" v="1528" actId="20577"/>
          <ac:spMkLst>
            <pc:docMk/>
            <pc:sldMk cId="2975955713" sldId="303"/>
            <ac:spMk id="3" creationId="{97F3A29E-D2D3-76F8-C100-1D3A41F94AAC}"/>
          </ac:spMkLst>
        </pc:spChg>
      </pc:sldChg>
      <pc:sldChg chg="addSp modSp add mod">
        <pc:chgData name="Michael Harman" userId="78c26852031d642b" providerId="LiveId" clId="{6D83269A-D0F6-4115-AAD9-6C5D7ED76FA1}" dt="2023-10-18T21:50:02.986" v="1600" actId="115"/>
        <pc:sldMkLst>
          <pc:docMk/>
          <pc:sldMk cId="201620987" sldId="304"/>
        </pc:sldMkLst>
        <pc:spChg chg="add mod">
          <ac:chgData name="Michael Harman" userId="78c26852031d642b" providerId="LiveId" clId="{6D83269A-D0F6-4115-AAD9-6C5D7ED76FA1}" dt="2023-10-18T21:46:40.915" v="1583" actId="1076"/>
          <ac:spMkLst>
            <pc:docMk/>
            <pc:sldMk cId="201620987" sldId="304"/>
            <ac:spMk id="2" creationId="{D725AD0B-D577-E006-71F7-79AF7D3F8C35}"/>
          </ac:spMkLst>
        </pc:spChg>
        <pc:spChg chg="add mod">
          <ac:chgData name="Michael Harman" userId="78c26852031d642b" providerId="LiveId" clId="{6D83269A-D0F6-4115-AAD9-6C5D7ED76FA1}" dt="2023-10-18T21:50:02.986" v="1600" actId="115"/>
          <ac:spMkLst>
            <pc:docMk/>
            <pc:sldMk cId="201620987" sldId="304"/>
            <ac:spMk id="3" creationId="{F1A19253-79C2-CEDD-097B-69444CC7E8B3}"/>
          </ac:spMkLst>
        </pc:spChg>
      </pc:sldChg>
      <pc:sldChg chg="addSp modSp add mod">
        <pc:chgData name="Michael Harman" userId="78c26852031d642b" providerId="LiveId" clId="{6D83269A-D0F6-4115-AAD9-6C5D7ED76FA1}" dt="2023-10-18T21:52:42.366" v="1638" actId="1076"/>
        <pc:sldMkLst>
          <pc:docMk/>
          <pc:sldMk cId="1265191825" sldId="305"/>
        </pc:sldMkLst>
        <pc:spChg chg="add mod">
          <ac:chgData name="Michael Harman" userId="78c26852031d642b" providerId="LiveId" clId="{6D83269A-D0F6-4115-AAD9-6C5D7ED76FA1}" dt="2023-10-18T21:50:53.958" v="1634" actId="1076"/>
          <ac:spMkLst>
            <pc:docMk/>
            <pc:sldMk cId="1265191825" sldId="305"/>
            <ac:spMk id="2" creationId="{C3A15B62-692A-0AB7-2311-362D1B4199A7}"/>
          </ac:spMkLst>
        </pc:spChg>
        <pc:picChg chg="add mod">
          <ac:chgData name="Michael Harman" userId="78c26852031d642b" providerId="LiveId" clId="{6D83269A-D0F6-4115-AAD9-6C5D7ED76FA1}" dt="2023-10-18T21:52:42.366" v="1638" actId="1076"/>
          <ac:picMkLst>
            <pc:docMk/>
            <pc:sldMk cId="1265191825" sldId="305"/>
            <ac:picMk id="4" creationId="{3194DBF5-4424-BDA1-B8E1-E71D9CC3A6B1}"/>
          </ac:picMkLst>
        </pc:picChg>
      </pc:sldChg>
      <pc:sldChg chg="addSp delSp modSp add mod">
        <pc:chgData name="Michael Harman" userId="78c26852031d642b" providerId="LiveId" clId="{6D83269A-D0F6-4115-AAD9-6C5D7ED76FA1}" dt="2023-10-18T21:57:17.187" v="1651" actId="1076"/>
        <pc:sldMkLst>
          <pc:docMk/>
          <pc:sldMk cId="1302421411" sldId="306"/>
        </pc:sldMkLst>
        <pc:spChg chg="add mod">
          <ac:chgData name="Michael Harman" userId="78c26852031d642b" providerId="LiveId" clId="{6D83269A-D0F6-4115-AAD9-6C5D7ED76FA1}" dt="2023-10-18T21:57:17.187" v="1651" actId="1076"/>
          <ac:spMkLst>
            <pc:docMk/>
            <pc:sldMk cId="1302421411" sldId="306"/>
            <ac:spMk id="3" creationId="{0C581222-3E32-30A3-AC08-42BB88FC2A7A}"/>
          </ac:spMkLst>
        </pc:spChg>
        <pc:picChg chg="del">
          <ac:chgData name="Michael Harman" userId="78c26852031d642b" providerId="LiveId" clId="{6D83269A-D0F6-4115-AAD9-6C5D7ED76FA1}" dt="2023-10-18T21:56:39.612" v="1645" actId="478"/>
          <ac:picMkLst>
            <pc:docMk/>
            <pc:sldMk cId="1302421411" sldId="306"/>
            <ac:picMk id="4" creationId="{DB4FD7C4-84F4-E898-E588-213DEF18A009}"/>
          </ac:picMkLst>
        </pc:picChg>
      </pc:sldChg>
      <pc:sldChg chg="addSp modSp add mod">
        <pc:chgData name="Michael Harman" userId="78c26852031d642b" providerId="LiveId" clId="{6D83269A-D0F6-4115-AAD9-6C5D7ED76FA1}" dt="2023-10-18T22:09:12.609" v="1750" actId="207"/>
        <pc:sldMkLst>
          <pc:docMk/>
          <pc:sldMk cId="3820125204" sldId="307"/>
        </pc:sldMkLst>
        <pc:spChg chg="add mod">
          <ac:chgData name="Michael Harman" userId="78c26852031d642b" providerId="LiveId" clId="{6D83269A-D0F6-4115-AAD9-6C5D7ED76FA1}" dt="2023-10-18T22:07:17.370" v="1731" actId="1076"/>
          <ac:spMkLst>
            <pc:docMk/>
            <pc:sldMk cId="3820125204" sldId="307"/>
            <ac:spMk id="2" creationId="{D88D25FB-DC82-2F4A-DAEB-34F5A196E6BE}"/>
          </ac:spMkLst>
        </pc:spChg>
        <pc:spChg chg="add mod">
          <ac:chgData name="Michael Harman" userId="78c26852031d642b" providerId="LiveId" clId="{6D83269A-D0F6-4115-AAD9-6C5D7ED76FA1}" dt="2023-10-18T22:09:12.609" v="1750" actId="207"/>
          <ac:spMkLst>
            <pc:docMk/>
            <pc:sldMk cId="3820125204" sldId="307"/>
            <ac:spMk id="3" creationId="{4AB59E5C-1BD7-A4E5-58FB-AA27ADE27361}"/>
          </ac:spMkLst>
        </pc:spChg>
        <pc:picChg chg="mod">
          <ac:chgData name="Michael Harman" userId="78c26852031d642b" providerId="LiveId" clId="{6D83269A-D0F6-4115-AAD9-6C5D7ED76FA1}" dt="2023-10-18T22:08:45.780" v="1747" actId="1076"/>
          <ac:picMkLst>
            <pc:docMk/>
            <pc:sldMk cId="3820125204" sldId="307"/>
            <ac:picMk id="5" creationId="{1A4537CD-193C-74B2-0D74-AD5DC8E652D5}"/>
          </ac:picMkLst>
        </pc:picChg>
      </pc:sldChg>
      <pc:sldChg chg="addSp modSp add mod">
        <pc:chgData name="Michael Harman" userId="78c26852031d642b" providerId="LiveId" clId="{6D83269A-D0F6-4115-AAD9-6C5D7ED76FA1}" dt="2023-10-18T22:12:47.068" v="1784" actId="1076"/>
        <pc:sldMkLst>
          <pc:docMk/>
          <pc:sldMk cId="960962810" sldId="308"/>
        </pc:sldMkLst>
        <pc:spChg chg="add mod">
          <ac:chgData name="Michael Harman" userId="78c26852031d642b" providerId="LiveId" clId="{6D83269A-D0F6-4115-AAD9-6C5D7ED76FA1}" dt="2023-10-18T22:10:49.067" v="1782" actId="1076"/>
          <ac:spMkLst>
            <pc:docMk/>
            <pc:sldMk cId="960962810" sldId="308"/>
            <ac:spMk id="2" creationId="{4D08D707-9E93-2552-F465-276009EAADAE}"/>
          </ac:spMkLst>
        </pc:spChg>
        <pc:picChg chg="add mod">
          <ac:chgData name="Michael Harman" userId="78c26852031d642b" providerId="LiveId" clId="{6D83269A-D0F6-4115-AAD9-6C5D7ED76FA1}" dt="2023-10-18T22:12:47.068" v="1784" actId="1076"/>
          <ac:picMkLst>
            <pc:docMk/>
            <pc:sldMk cId="960962810" sldId="308"/>
            <ac:picMk id="4" creationId="{711D4D26-9D74-0467-B6A1-CFC6E4CAEC1C}"/>
          </ac:picMkLst>
        </pc:picChg>
      </pc:sldChg>
      <pc:sldChg chg="addSp modSp add mod">
        <pc:chgData name="Michael Harman" userId="78c26852031d642b" providerId="LiveId" clId="{6D83269A-D0F6-4115-AAD9-6C5D7ED76FA1}" dt="2023-10-20T22:21:59.782" v="1963" actId="14100"/>
        <pc:sldMkLst>
          <pc:docMk/>
          <pc:sldMk cId="149103564" sldId="309"/>
        </pc:sldMkLst>
        <pc:picChg chg="add mod">
          <ac:chgData name="Michael Harman" userId="78c26852031d642b" providerId="LiveId" clId="{6D83269A-D0F6-4115-AAD9-6C5D7ED76FA1}" dt="2023-10-20T22:21:56.352" v="1962" actId="14100"/>
          <ac:picMkLst>
            <pc:docMk/>
            <pc:sldMk cId="149103564" sldId="309"/>
            <ac:picMk id="3" creationId="{9B94BD2B-B0D4-676A-F17D-3518BC1EF61B}"/>
          </ac:picMkLst>
        </pc:picChg>
        <pc:picChg chg="add mod">
          <ac:chgData name="Michael Harman" userId="78c26852031d642b" providerId="LiveId" clId="{6D83269A-D0F6-4115-AAD9-6C5D7ED76FA1}" dt="2023-10-20T22:21:59.782" v="1963" actId="14100"/>
          <ac:picMkLst>
            <pc:docMk/>
            <pc:sldMk cId="149103564" sldId="309"/>
            <ac:picMk id="6" creationId="{476154A4-E831-D8BB-CDF0-899CD0DB0C39}"/>
          </ac:picMkLst>
        </pc:picChg>
      </pc:sldChg>
      <pc:sldChg chg="addSp delSp modSp add mod">
        <pc:chgData name="Michael Harman" userId="78c26852031d642b" providerId="LiveId" clId="{6D83269A-D0F6-4115-AAD9-6C5D7ED76FA1}" dt="2023-10-20T22:31:09.727" v="2108"/>
        <pc:sldMkLst>
          <pc:docMk/>
          <pc:sldMk cId="807226660" sldId="310"/>
        </pc:sldMkLst>
        <pc:spChg chg="add mod">
          <ac:chgData name="Michael Harman" userId="78c26852031d642b" providerId="LiveId" clId="{6D83269A-D0F6-4115-AAD9-6C5D7ED76FA1}" dt="2023-10-20T22:23:46.125" v="2000" actId="1076"/>
          <ac:spMkLst>
            <pc:docMk/>
            <pc:sldMk cId="807226660" sldId="310"/>
            <ac:spMk id="2" creationId="{F00CE4C4-53FD-744C-CEF3-F549FEEFCB77}"/>
          </ac:spMkLst>
        </pc:spChg>
        <pc:spChg chg="add mod">
          <ac:chgData name="Michael Harman" userId="78c26852031d642b" providerId="LiveId" clId="{6D83269A-D0F6-4115-AAD9-6C5D7ED76FA1}" dt="2023-10-20T22:31:09.199" v="2106" actId="207"/>
          <ac:spMkLst>
            <pc:docMk/>
            <pc:sldMk cId="807226660" sldId="310"/>
            <ac:spMk id="3" creationId="{5DEE55DE-F1FD-684C-F0FE-7D6312A1170B}"/>
          </ac:spMkLst>
        </pc:spChg>
        <pc:spChg chg="add mod">
          <ac:chgData name="Michael Harman" userId="78c26852031d642b" providerId="LiveId" clId="{6D83269A-D0F6-4115-AAD9-6C5D7ED76FA1}" dt="2023-10-20T22:28:46.482" v="2041" actId="1076"/>
          <ac:spMkLst>
            <pc:docMk/>
            <pc:sldMk cId="807226660" sldId="310"/>
            <ac:spMk id="14" creationId="{354A20C9-08F4-DCBE-069C-7805E0DBB4C4}"/>
          </ac:spMkLst>
        </pc:spChg>
        <pc:spChg chg="add del mod">
          <ac:chgData name="Michael Harman" userId="78c26852031d642b" providerId="LiveId" clId="{6D83269A-D0F6-4115-AAD9-6C5D7ED76FA1}" dt="2023-10-20T22:31:09.727" v="2108"/>
          <ac:spMkLst>
            <pc:docMk/>
            <pc:sldMk cId="807226660" sldId="310"/>
            <ac:spMk id="15" creationId="{4EAC227C-1168-8E4A-4F99-F0FCB17B33CC}"/>
          </ac:spMkLst>
        </pc:spChg>
        <pc:spChg chg="add mod">
          <ac:chgData name="Michael Harman" userId="78c26852031d642b" providerId="LiveId" clId="{6D83269A-D0F6-4115-AAD9-6C5D7ED76FA1}" dt="2023-10-20T22:29:25.594" v="2055" actId="1076"/>
          <ac:spMkLst>
            <pc:docMk/>
            <pc:sldMk cId="807226660" sldId="310"/>
            <ac:spMk id="16" creationId="{FD5F54E3-54F7-A4A9-7F1D-4ECDD061A3BC}"/>
          </ac:spMkLst>
        </pc:spChg>
        <pc:spChg chg="add mod">
          <ac:chgData name="Michael Harman" userId="78c26852031d642b" providerId="LiveId" clId="{6D83269A-D0F6-4115-AAD9-6C5D7ED76FA1}" dt="2023-10-20T22:30:30.587" v="2096" actId="1076"/>
          <ac:spMkLst>
            <pc:docMk/>
            <pc:sldMk cId="807226660" sldId="310"/>
            <ac:spMk id="17" creationId="{8B08D50A-DDB2-4116-A405-96ECC294222C}"/>
          </ac:spMkLst>
        </pc:spChg>
        <pc:spChg chg="add mod">
          <ac:chgData name="Michael Harman" userId="78c26852031d642b" providerId="LiveId" clId="{6D83269A-D0F6-4115-AAD9-6C5D7ED76FA1}" dt="2023-10-20T22:31:01.675" v="2105" actId="1076"/>
          <ac:spMkLst>
            <pc:docMk/>
            <pc:sldMk cId="807226660" sldId="310"/>
            <ac:spMk id="18" creationId="{16501E37-8FB3-715A-C582-B7C72B06E25F}"/>
          </ac:spMkLst>
        </pc:spChg>
        <pc:picChg chg="ord">
          <ac:chgData name="Michael Harman" userId="78c26852031d642b" providerId="LiveId" clId="{6D83269A-D0F6-4115-AAD9-6C5D7ED76FA1}" dt="2023-10-20T22:26:52.231" v="2016" actId="166"/>
          <ac:picMkLst>
            <pc:docMk/>
            <pc:sldMk cId="807226660" sldId="310"/>
            <ac:picMk id="5" creationId="{1A4537CD-193C-74B2-0D74-AD5DC8E652D5}"/>
          </ac:picMkLst>
        </pc:picChg>
        <pc:picChg chg="add mod">
          <ac:chgData name="Michael Harman" userId="78c26852031d642b" providerId="LiveId" clId="{6D83269A-D0F6-4115-AAD9-6C5D7ED76FA1}" dt="2023-10-20T22:26:21.805" v="2011" actId="1076"/>
          <ac:picMkLst>
            <pc:docMk/>
            <pc:sldMk cId="807226660" sldId="310"/>
            <ac:picMk id="6" creationId="{2CC456E2-85BD-5DF6-B9DA-91AFE924838C}"/>
          </ac:picMkLst>
        </pc:picChg>
        <pc:picChg chg="add mod ord">
          <ac:chgData name="Michael Harman" userId="78c26852031d642b" providerId="LiveId" clId="{6D83269A-D0F6-4115-AAD9-6C5D7ED76FA1}" dt="2023-10-20T22:28:04.927" v="2030" actId="166"/>
          <ac:picMkLst>
            <pc:docMk/>
            <pc:sldMk cId="807226660" sldId="310"/>
            <ac:picMk id="8" creationId="{1C66AF19-46EF-F885-D75B-CFFFA1891C7A}"/>
          </ac:picMkLst>
        </pc:picChg>
        <pc:picChg chg="add mod">
          <ac:chgData name="Michael Harman" userId="78c26852031d642b" providerId="LiveId" clId="{6D83269A-D0F6-4115-AAD9-6C5D7ED76FA1}" dt="2023-10-20T22:27:31.335" v="2024" actId="1076"/>
          <ac:picMkLst>
            <pc:docMk/>
            <pc:sldMk cId="807226660" sldId="310"/>
            <ac:picMk id="11" creationId="{1C49F706-7ADE-5EFB-9E70-BE915A02B293}"/>
          </ac:picMkLst>
        </pc:picChg>
        <pc:picChg chg="add mod">
          <ac:chgData name="Michael Harman" userId="78c26852031d642b" providerId="LiveId" clId="{6D83269A-D0F6-4115-AAD9-6C5D7ED76FA1}" dt="2023-10-20T22:27:51.451" v="2028" actId="1076"/>
          <ac:picMkLst>
            <pc:docMk/>
            <pc:sldMk cId="807226660" sldId="310"/>
            <ac:picMk id="13" creationId="{B5147999-32B7-5A78-BC80-4FCCCA8A0097}"/>
          </ac:picMkLst>
        </pc:picChg>
      </pc:sldChg>
      <pc:sldChg chg="addSp modSp add mod">
        <pc:chgData name="Michael Harman" userId="78c26852031d642b" providerId="LiveId" clId="{6D83269A-D0F6-4115-AAD9-6C5D7ED76FA1}" dt="2023-10-20T22:37:21.963" v="2168" actId="20577"/>
        <pc:sldMkLst>
          <pc:docMk/>
          <pc:sldMk cId="78361258" sldId="311"/>
        </pc:sldMkLst>
        <pc:spChg chg="add mod">
          <ac:chgData name="Michael Harman" userId="78c26852031d642b" providerId="LiveId" clId="{6D83269A-D0F6-4115-AAD9-6C5D7ED76FA1}" dt="2023-10-20T22:34:56.581" v="2145" actId="1076"/>
          <ac:spMkLst>
            <pc:docMk/>
            <pc:sldMk cId="78361258" sldId="311"/>
            <ac:spMk id="2" creationId="{9D351C59-A02B-3B2F-7FC9-B73B05A00C7D}"/>
          </ac:spMkLst>
        </pc:spChg>
        <pc:spChg chg="add mod">
          <ac:chgData name="Michael Harman" userId="78c26852031d642b" providerId="LiveId" clId="{6D83269A-D0F6-4115-AAD9-6C5D7ED76FA1}" dt="2023-10-20T22:37:21.963" v="2168" actId="20577"/>
          <ac:spMkLst>
            <pc:docMk/>
            <pc:sldMk cId="78361258" sldId="311"/>
            <ac:spMk id="3" creationId="{77148CF3-359B-C2CD-44FA-BF7D6A9E5E13}"/>
          </ac:spMkLst>
        </pc:spChg>
      </pc:sldChg>
      <pc:sldChg chg="addSp modSp add mod">
        <pc:chgData name="Michael Harman" userId="78c26852031d642b" providerId="LiveId" clId="{6D83269A-D0F6-4115-AAD9-6C5D7ED76FA1}" dt="2023-10-20T23:08:27.911" v="2378" actId="14100"/>
        <pc:sldMkLst>
          <pc:docMk/>
          <pc:sldMk cId="4046373819" sldId="312"/>
        </pc:sldMkLst>
        <pc:picChg chg="add mod">
          <ac:chgData name="Michael Harman" userId="78c26852031d642b" providerId="LiveId" clId="{6D83269A-D0F6-4115-AAD9-6C5D7ED76FA1}" dt="2023-10-20T23:08:27.911" v="2378" actId="14100"/>
          <ac:picMkLst>
            <pc:docMk/>
            <pc:sldMk cId="4046373819" sldId="312"/>
            <ac:picMk id="3" creationId="{9EE59C55-949E-55C6-53AE-1BA07D69C25A}"/>
          </ac:picMkLst>
        </pc:picChg>
      </pc:sldChg>
      <pc:sldChg chg="add del">
        <pc:chgData name="Michael Harman" userId="78c26852031d642b" providerId="LiveId" clId="{6D83269A-D0F6-4115-AAD9-6C5D7ED76FA1}" dt="2023-10-20T22:33:56.091" v="2114" actId="47"/>
        <pc:sldMkLst>
          <pc:docMk/>
          <pc:sldMk cId="108281193" sldId="313"/>
        </pc:sldMkLst>
      </pc:sldChg>
      <pc:sldChg chg="addSp modSp add mod">
        <pc:chgData name="Michael Harman" userId="78c26852031d642b" providerId="LiveId" clId="{6D83269A-D0F6-4115-AAD9-6C5D7ED76FA1}" dt="2023-10-20T22:42:17.502" v="2225" actId="1076"/>
        <pc:sldMkLst>
          <pc:docMk/>
          <pc:sldMk cId="256750787" sldId="313"/>
        </pc:sldMkLst>
        <pc:spChg chg="add mod">
          <ac:chgData name="Michael Harman" userId="78c26852031d642b" providerId="LiveId" clId="{6D83269A-D0F6-4115-AAD9-6C5D7ED76FA1}" dt="2023-10-20T22:40:17.274" v="2205" actId="1076"/>
          <ac:spMkLst>
            <pc:docMk/>
            <pc:sldMk cId="256750787" sldId="313"/>
            <ac:spMk id="2" creationId="{D4767BA2-9499-D105-0F09-D8BC11C6C0FE}"/>
          </ac:spMkLst>
        </pc:spChg>
        <pc:spChg chg="add mod">
          <ac:chgData name="Michael Harman" userId="78c26852031d642b" providerId="LiveId" clId="{6D83269A-D0F6-4115-AAD9-6C5D7ED76FA1}" dt="2023-10-20T22:42:17.502" v="2225" actId="1076"/>
          <ac:spMkLst>
            <pc:docMk/>
            <pc:sldMk cId="256750787" sldId="313"/>
            <ac:spMk id="3" creationId="{DFA55FA1-FE8E-B517-B07D-D07EDFA67941}"/>
          </ac:spMkLst>
        </pc:spChg>
      </pc:sldChg>
      <pc:sldChg chg="addSp delSp modSp add mod">
        <pc:chgData name="Michael Harman" userId="78c26852031d642b" providerId="LiveId" clId="{6D83269A-D0F6-4115-AAD9-6C5D7ED76FA1}" dt="2023-10-20T22:47:36.978" v="2290" actId="1076"/>
        <pc:sldMkLst>
          <pc:docMk/>
          <pc:sldMk cId="593288848" sldId="314"/>
        </pc:sldMkLst>
        <pc:spChg chg="add mod">
          <ac:chgData name="Michael Harman" userId="78c26852031d642b" providerId="LiveId" clId="{6D83269A-D0F6-4115-AAD9-6C5D7ED76FA1}" dt="2023-10-20T22:47:36.978" v="2290" actId="1076"/>
          <ac:spMkLst>
            <pc:docMk/>
            <pc:sldMk cId="593288848" sldId="314"/>
            <ac:spMk id="2" creationId="{8F87A8B5-CE68-0A94-F281-7551ED72EAD7}"/>
          </ac:spMkLst>
        </pc:spChg>
        <pc:spChg chg="add mod">
          <ac:chgData name="Michael Harman" userId="78c26852031d642b" providerId="LiveId" clId="{6D83269A-D0F6-4115-AAD9-6C5D7ED76FA1}" dt="2023-10-20T22:44:09.503" v="2279" actId="1076"/>
          <ac:spMkLst>
            <pc:docMk/>
            <pc:sldMk cId="593288848" sldId="314"/>
            <ac:spMk id="3" creationId="{98346371-FBC6-78CB-342E-B657A59ED7B7}"/>
          </ac:spMkLst>
        </pc:spChg>
        <pc:picChg chg="mod">
          <ac:chgData name="Michael Harman" userId="78c26852031d642b" providerId="LiveId" clId="{6D83269A-D0F6-4115-AAD9-6C5D7ED76FA1}" dt="2023-10-20T22:47:19.849" v="2286" actId="1076"/>
          <ac:picMkLst>
            <pc:docMk/>
            <pc:sldMk cId="593288848" sldId="314"/>
            <ac:picMk id="5" creationId="{1A4537CD-193C-74B2-0D74-AD5DC8E652D5}"/>
          </ac:picMkLst>
        </pc:picChg>
        <pc:picChg chg="add del mod">
          <ac:chgData name="Michael Harman" userId="78c26852031d642b" providerId="LiveId" clId="{6D83269A-D0F6-4115-AAD9-6C5D7ED76FA1}" dt="2023-10-20T22:45:52.801" v="2282" actId="478"/>
          <ac:picMkLst>
            <pc:docMk/>
            <pc:sldMk cId="593288848" sldId="314"/>
            <ac:picMk id="6" creationId="{8813D3DC-0610-B50E-3DEE-A5295046EE79}"/>
          </ac:picMkLst>
        </pc:picChg>
        <pc:picChg chg="add mod">
          <ac:chgData name="Michael Harman" userId="78c26852031d642b" providerId="LiveId" clId="{6D83269A-D0F6-4115-AAD9-6C5D7ED76FA1}" dt="2023-10-20T22:47:32.843" v="2289" actId="1076"/>
          <ac:picMkLst>
            <pc:docMk/>
            <pc:sldMk cId="593288848" sldId="314"/>
            <ac:picMk id="8" creationId="{40285586-8A3B-63E5-0E93-45F2B3A0F4C7}"/>
          </ac:picMkLst>
        </pc:picChg>
      </pc:sldChg>
      <pc:sldChg chg="add del">
        <pc:chgData name="Michael Harman" userId="78c26852031d642b" providerId="LiveId" clId="{6D83269A-D0F6-4115-AAD9-6C5D7ED76FA1}" dt="2023-10-20T22:33:54.458" v="2113" actId="47"/>
        <pc:sldMkLst>
          <pc:docMk/>
          <pc:sldMk cId="3235899288" sldId="314"/>
        </pc:sldMkLst>
      </pc:sldChg>
      <pc:sldChg chg="add del">
        <pc:chgData name="Michael Harman" userId="78c26852031d642b" providerId="LiveId" clId="{6D83269A-D0F6-4115-AAD9-6C5D7ED76FA1}" dt="2023-10-20T22:33:53.091" v="2112" actId="47"/>
        <pc:sldMkLst>
          <pc:docMk/>
          <pc:sldMk cId="1643280090" sldId="315"/>
        </pc:sldMkLst>
      </pc:sldChg>
      <pc:sldChg chg="addSp modSp add mod">
        <pc:chgData name="Michael Harman" userId="78c26852031d642b" providerId="LiveId" clId="{6D83269A-D0F6-4115-AAD9-6C5D7ED76FA1}" dt="2023-10-20T22:50:25.764" v="2368" actId="20577"/>
        <pc:sldMkLst>
          <pc:docMk/>
          <pc:sldMk cId="3389194039" sldId="315"/>
        </pc:sldMkLst>
        <pc:spChg chg="add mod">
          <ac:chgData name="Michael Harman" userId="78c26852031d642b" providerId="LiveId" clId="{6D83269A-D0F6-4115-AAD9-6C5D7ED76FA1}" dt="2023-10-20T22:49:22.490" v="2352" actId="1076"/>
          <ac:spMkLst>
            <pc:docMk/>
            <pc:sldMk cId="3389194039" sldId="315"/>
            <ac:spMk id="2" creationId="{E08C746F-DDDB-5120-6976-7EA0E10D2B3C}"/>
          </ac:spMkLst>
        </pc:spChg>
        <pc:spChg chg="add mod">
          <ac:chgData name="Michael Harman" userId="78c26852031d642b" providerId="LiveId" clId="{6D83269A-D0F6-4115-AAD9-6C5D7ED76FA1}" dt="2023-10-20T22:50:25.764" v="2368" actId="20577"/>
          <ac:spMkLst>
            <pc:docMk/>
            <pc:sldMk cId="3389194039" sldId="315"/>
            <ac:spMk id="3" creationId="{36A39912-F281-0669-A684-65BC29B10F39}"/>
          </ac:spMkLst>
        </pc:spChg>
      </pc:sldChg>
      <pc:sldChg chg="addSp modSp add mod">
        <pc:chgData name="Michael Harman" userId="78c26852031d642b" providerId="LiveId" clId="{6D83269A-D0F6-4115-AAD9-6C5D7ED76FA1}" dt="2023-10-20T23:14:08.190" v="2463" actId="1076"/>
        <pc:sldMkLst>
          <pc:docMk/>
          <pc:sldMk cId="52477141" sldId="316"/>
        </pc:sldMkLst>
        <pc:spChg chg="add mod">
          <ac:chgData name="Michael Harman" userId="78c26852031d642b" providerId="LiveId" clId="{6D83269A-D0F6-4115-AAD9-6C5D7ED76FA1}" dt="2023-10-20T23:14:08.190" v="2463" actId="1076"/>
          <ac:spMkLst>
            <pc:docMk/>
            <pc:sldMk cId="52477141" sldId="316"/>
            <ac:spMk id="2" creationId="{F2BF063F-ECA4-BC57-7520-8A8E703A1485}"/>
          </ac:spMkLst>
        </pc:spChg>
        <pc:spChg chg="add mod">
          <ac:chgData name="Michael Harman" userId="78c26852031d642b" providerId="LiveId" clId="{6D83269A-D0F6-4115-AAD9-6C5D7ED76FA1}" dt="2023-10-20T23:10:47.884" v="2455" actId="1076"/>
          <ac:spMkLst>
            <pc:docMk/>
            <pc:sldMk cId="52477141" sldId="316"/>
            <ac:spMk id="3" creationId="{D238DA9D-E1EB-2599-C572-62703F85E230}"/>
          </ac:spMkLst>
        </pc:spChg>
        <pc:picChg chg="add mod">
          <ac:chgData name="Michael Harman" userId="78c26852031d642b" providerId="LiveId" clId="{6D83269A-D0F6-4115-AAD9-6C5D7ED76FA1}" dt="2023-10-20T23:14:02.175" v="2462" actId="1076"/>
          <ac:picMkLst>
            <pc:docMk/>
            <pc:sldMk cId="52477141" sldId="316"/>
            <ac:picMk id="6" creationId="{B5C9CEC1-F2C8-275B-D751-1CE86B479C8A}"/>
          </ac:picMkLst>
        </pc:picChg>
      </pc:sldChg>
      <pc:sldChg chg="addSp modSp add mod modAnim">
        <pc:chgData name="Michael Harman" userId="78c26852031d642b" providerId="LiveId" clId="{6D83269A-D0F6-4115-AAD9-6C5D7ED76FA1}" dt="2023-10-20T23:22:56.392" v="2557"/>
        <pc:sldMkLst>
          <pc:docMk/>
          <pc:sldMk cId="474013622" sldId="317"/>
        </pc:sldMkLst>
        <pc:spChg chg="add mod">
          <ac:chgData name="Michael Harman" userId="78c26852031d642b" providerId="LiveId" clId="{6D83269A-D0F6-4115-AAD9-6C5D7ED76FA1}" dt="2023-10-20T23:15:22.390" v="2500" actId="1076"/>
          <ac:spMkLst>
            <pc:docMk/>
            <pc:sldMk cId="474013622" sldId="317"/>
            <ac:spMk id="2" creationId="{7C92F919-8B44-46C2-931C-4BA8C633C8EB}"/>
          </ac:spMkLst>
        </pc:spChg>
        <pc:spChg chg="add mod">
          <ac:chgData name="Michael Harman" userId="78c26852031d642b" providerId="LiveId" clId="{6D83269A-D0F6-4115-AAD9-6C5D7ED76FA1}" dt="2023-10-20T23:16:05.462" v="2507" actId="1076"/>
          <ac:spMkLst>
            <pc:docMk/>
            <pc:sldMk cId="474013622" sldId="317"/>
            <ac:spMk id="3" creationId="{DE3CB1AE-A3E2-E091-A65C-8400310E5EEC}"/>
          </ac:spMkLst>
        </pc:spChg>
        <pc:spChg chg="add mod">
          <ac:chgData name="Michael Harman" userId="78c26852031d642b" providerId="LiveId" clId="{6D83269A-D0F6-4115-AAD9-6C5D7ED76FA1}" dt="2023-10-20T23:17:41.299" v="2521" actId="20577"/>
          <ac:spMkLst>
            <pc:docMk/>
            <pc:sldMk cId="474013622" sldId="317"/>
            <ac:spMk id="4" creationId="{EF313169-6F88-2D1E-5797-01829ADF62BD}"/>
          </ac:spMkLst>
        </pc:spChg>
        <pc:spChg chg="add mod">
          <ac:chgData name="Michael Harman" userId="78c26852031d642b" providerId="LiveId" clId="{6D83269A-D0F6-4115-AAD9-6C5D7ED76FA1}" dt="2023-10-20T23:20:35.368" v="2546" actId="1076"/>
          <ac:spMkLst>
            <pc:docMk/>
            <pc:sldMk cId="474013622" sldId="317"/>
            <ac:spMk id="6" creationId="{24BCB64A-8F50-FFC4-62EC-8B301F0AB405}"/>
          </ac:spMkLst>
        </pc:spChg>
        <pc:spChg chg="add mod">
          <ac:chgData name="Michael Harman" userId="78c26852031d642b" providerId="LiveId" clId="{6D83269A-D0F6-4115-AAD9-6C5D7ED76FA1}" dt="2023-10-20T23:22:43.337" v="2556" actId="207"/>
          <ac:spMkLst>
            <pc:docMk/>
            <pc:sldMk cId="474013622" sldId="317"/>
            <ac:spMk id="7" creationId="{2A2C99B4-C389-C999-1D77-41C979C6C3A2}"/>
          </ac:spMkLst>
        </pc:spChg>
        <pc:picChg chg="mod">
          <ac:chgData name="Michael Harman" userId="78c26852031d642b" providerId="LiveId" clId="{6D83269A-D0F6-4115-AAD9-6C5D7ED76FA1}" dt="2023-10-20T23:19:59.915" v="2539" actId="1076"/>
          <ac:picMkLst>
            <pc:docMk/>
            <pc:sldMk cId="474013622" sldId="317"/>
            <ac:picMk id="5" creationId="{1A4537CD-193C-74B2-0D74-AD5DC8E652D5}"/>
          </ac:picMkLst>
        </pc:picChg>
      </pc:sldChg>
      <pc:sldChg chg="addSp modSp add mod">
        <pc:chgData name="Michael Harman" userId="78c26852031d642b" providerId="LiveId" clId="{6D83269A-D0F6-4115-AAD9-6C5D7ED76FA1}" dt="2023-10-20T23:24:47.051" v="2576" actId="1076"/>
        <pc:sldMkLst>
          <pc:docMk/>
          <pc:sldMk cId="3849790997" sldId="318"/>
        </pc:sldMkLst>
        <pc:spChg chg="add mod">
          <ac:chgData name="Michael Harman" userId="78c26852031d642b" providerId="LiveId" clId="{6D83269A-D0F6-4115-AAD9-6C5D7ED76FA1}" dt="2023-10-20T23:24:47.051" v="2576" actId="1076"/>
          <ac:spMkLst>
            <pc:docMk/>
            <pc:sldMk cId="3849790997" sldId="318"/>
            <ac:spMk id="2" creationId="{E36C8FC8-E036-4BD4-A549-C25CC3BFDAFE}"/>
          </ac:spMkLst>
        </pc:spChg>
      </pc:sldChg>
      <pc:sldChg chg="addSp modSp add mod modAnim">
        <pc:chgData name="Michael Harman" userId="78c26852031d642b" providerId="LiveId" clId="{6D83269A-D0F6-4115-AAD9-6C5D7ED76FA1}" dt="2023-10-20T23:34:01.525" v="2641" actId="207"/>
        <pc:sldMkLst>
          <pc:docMk/>
          <pc:sldMk cId="2475570363" sldId="319"/>
        </pc:sldMkLst>
        <pc:spChg chg="add mod">
          <ac:chgData name="Michael Harman" userId="78c26852031d642b" providerId="LiveId" clId="{6D83269A-D0F6-4115-AAD9-6C5D7ED76FA1}" dt="2023-10-20T23:26:07.128" v="2609" actId="1076"/>
          <ac:spMkLst>
            <pc:docMk/>
            <pc:sldMk cId="2475570363" sldId="319"/>
            <ac:spMk id="2" creationId="{85F6D4A9-9F66-F9E6-727F-A4F2EABB98BC}"/>
          </ac:spMkLst>
        </pc:spChg>
        <pc:spChg chg="add mod">
          <ac:chgData name="Michael Harman" userId="78c26852031d642b" providerId="LiveId" clId="{6D83269A-D0F6-4115-AAD9-6C5D7ED76FA1}" dt="2023-10-20T23:26:37.738" v="2619" actId="1076"/>
          <ac:spMkLst>
            <pc:docMk/>
            <pc:sldMk cId="2475570363" sldId="319"/>
            <ac:spMk id="3" creationId="{E57A8B9A-DAC5-EE30-140C-74885E4AB9A2}"/>
          </ac:spMkLst>
        </pc:spChg>
        <pc:spChg chg="add mod">
          <ac:chgData name="Michael Harman" userId="78c26852031d642b" providerId="LiveId" clId="{6D83269A-D0F6-4115-AAD9-6C5D7ED76FA1}" dt="2023-10-20T23:33:45.994" v="2639" actId="207"/>
          <ac:spMkLst>
            <pc:docMk/>
            <pc:sldMk cId="2475570363" sldId="319"/>
            <ac:spMk id="11" creationId="{6D11DE1C-1808-1B4D-2149-502BEABD5335}"/>
          </ac:spMkLst>
        </pc:spChg>
        <pc:spChg chg="add mod">
          <ac:chgData name="Michael Harman" userId="78c26852031d642b" providerId="LiveId" clId="{6D83269A-D0F6-4115-AAD9-6C5D7ED76FA1}" dt="2023-10-20T23:34:01.525" v="2641" actId="207"/>
          <ac:spMkLst>
            <pc:docMk/>
            <pc:sldMk cId="2475570363" sldId="319"/>
            <ac:spMk id="12" creationId="{2698DE22-FF72-BDFA-7CBB-8D7388AE7C6E}"/>
          </ac:spMkLst>
        </pc:spChg>
        <pc:picChg chg="add mod">
          <ac:chgData name="Michael Harman" userId="78c26852031d642b" providerId="LiveId" clId="{6D83269A-D0F6-4115-AAD9-6C5D7ED76FA1}" dt="2023-10-20T23:28:37.318" v="2621" actId="1076"/>
          <ac:picMkLst>
            <pc:docMk/>
            <pc:sldMk cId="2475570363" sldId="319"/>
            <ac:picMk id="6" creationId="{2C223F97-18A4-CDAF-994A-BDAFD4F0CE42}"/>
          </ac:picMkLst>
        </pc:picChg>
        <pc:inkChg chg="add">
          <ac:chgData name="Michael Harman" userId="78c26852031d642b" providerId="LiveId" clId="{6D83269A-D0F6-4115-AAD9-6C5D7ED76FA1}" dt="2023-10-20T23:28:53.428" v="2622" actId="9405"/>
          <ac:inkMkLst>
            <pc:docMk/>
            <pc:sldMk cId="2475570363" sldId="319"/>
            <ac:inkMk id="7" creationId="{E18D6F0F-68C4-4C60-FBC4-D60C47A441F1}"/>
          </ac:inkMkLst>
        </pc:inkChg>
        <pc:inkChg chg="add">
          <ac:chgData name="Michael Harman" userId="78c26852031d642b" providerId="LiveId" clId="{6D83269A-D0F6-4115-AAD9-6C5D7ED76FA1}" dt="2023-10-20T23:29:25.588" v="2623" actId="9405"/>
          <ac:inkMkLst>
            <pc:docMk/>
            <pc:sldMk cId="2475570363" sldId="319"/>
            <ac:inkMk id="8" creationId="{DC213C5C-86D5-3D66-5A25-CB750C493CEA}"/>
          </ac:inkMkLst>
        </pc:inkChg>
        <pc:inkChg chg="add">
          <ac:chgData name="Michael Harman" userId="78c26852031d642b" providerId="LiveId" clId="{6D83269A-D0F6-4115-AAD9-6C5D7ED76FA1}" dt="2023-10-20T23:29:32.679" v="2624" actId="9405"/>
          <ac:inkMkLst>
            <pc:docMk/>
            <pc:sldMk cId="2475570363" sldId="319"/>
            <ac:inkMk id="10" creationId="{1756A6C6-3739-C90D-FEEB-A1048A267633}"/>
          </ac:inkMkLst>
        </pc:inkChg>
      </pc:sldChg>
      <pc:sldChg chg="addSp modSp add mod">
        <pc:chgData name="Michael Harman" userId="78c26852031d642b" providerId="LiveId" clId="{6D83269A-D0F6-4115-AAD9-6C5D7ED76FA1}" dt="2023-10-20T23:41:45.063" v="2684" actId="1035"/>
        <pc:sldMkLst>
          <pc:docMk/>
          <pc:sldMk cId="757358478" sldId="320"/>
        </pc:sldMkLst>
        <pc:spChg chg="add mod">
          <ac:chgData name="Michael Harman" userId="78c26852031d642b" providerId="LiveId" clId="{6D83269A-D0F6-4115-AAD9-6C5D7ED76FA1}" dt="2023-10-20T23:41:24.872" v="2682" actId="113"/>
          <ac:spMkLst>
            <pc:docMk/>
            <pc:sldMk cId="757358478" sldId="320"/>
            <ac:spMk id="2" creationId="{FD76A7D0-9730-F8D6-8171-8FEED49022A7}"/>
          </ac:spMkLst>
        </pc:spChg>
        <pc:picChg chg="mod">
          <ac:chgData name="Michael Harman" userId="78c26852031d642b" providerId="LiveId" clId="{6D83269A-D0F6-4115-AAD9-6C5D7ED76FA1}" dt="2023-10-20T23:41:45.063" v="2684" actId="1035"/>
          <ac:picMkLst>
            <pc:docMk/>
            <pc:sldMk cId="757358478" sldId="320"/>
            <ac:picMk id="5" creationId="{1A4537CD-193C-74B2-0D74-AD5DC8E652D5}"/>
          </ac:picMkLst>
        </pc:picChg>
      </pc:sldChg>
      <pc:sldChg chg="addSp modSp add mod">
        <pc:chgData name="Michael Harman" userId="78c26852031d642b" providerId="LiveId" clId="{6D83269A-D0F6-4115-AAD9-6C5D7ED76FA1}" dt="2023-10-20T23:46:35.895" v="2696" actId="9405"/>
        <pc:sldMkLst>
          <pc:docMk/>
          <pc:sldMk cId="2704020281" sldId="321"/>
        </pc:sldMkLst>
        <pc:picChg chg="add mod">
          <ac:chgData name="Michael Harman" userId="78c26852031d642b" providerId="LiveId" clId="{6D83269A-D0F6-4115-AAD9-6C5D7ED76FA1}" dt="2023-10-20T23:44:46.680" v="2691" actId="1076"/>
          <ac:picMkLst>
            <pc:docMk/>
            <pc:sldMk cId="2704020281" sldId="321"/>
            <ac:picMk id="3" creationId="{EF6577E5-62F8-F8A1-E884-8B87F2993C5F}"/>
          </ac:picMkLst>
        </pc:picChg>
        <pc:inkChg chg="add">
          <ac:chgData name="Michael Harman" userId="78c26852031d642b" providerId="LiveId" clId="{6D83269A-D0F6-4115-AAD9-6C5D7ED76FA1}" dt="2023-10-20T23:45:26.577" v="2692" actId="9405"/>
          <ac:inkMkLst>
            <pc:docMk/>
            <pc:sldMk cId="2704020281" sldId="321"/>
            <ac:inkMk id="4" creationId="{EC5C0F28-08CD-B049-8DBA-0F9659C0D5FD}"/>
          </ac:inkMkLst>
        </pc:inkChg>
        <pc:inkChg chg="add">
          <ac:chgData name="Michael Harman" userId="78c26852031d642b" providerId="LiveId" clId="{6D83269A-D0F6-4115-AAD9-6C5D7ED76FA1}" dt="2023-10-20T23:45:55.162" v="2693" actId="9405"/>
          <ac:inkMkLst>
            <pc:docMk/>
            <pc:sldMk cId="2704020281" sldId="321"/>
            <ac:inkMk id="6" creationId="{6D1DA4E2-90B6-768B-D44E-C28F4D575B58}"/>
          </ac:inkMkLst>
        </pc:inkChg>
        <pc:inkChg chg="add">
          <ac:chgData name="Michael Harman" userId="78c26852031d642b" providerId="LiveId" clId="{6D83269A-D0F6-4115-AAD9-6C5D7ED76FA1}" dt="2023-10-20T23:46:02.042" v="2694" actId="9405"/>
          <ac:inkMkLst>
            <pc:docMk/>
            <pc:sldMk cId="2704020281" sldId="321"/>
            <ac:inkMk id="7" creationId="{97CC3A63-EF0F-B4ED-E9E1-734D72E948FF}"/>
          </ac:inkMkLst>
        </pc:inkChg>
        <pc:inkChg chg="add">
          <ac:chgData name="Michael Harman" userId="78c26852031d642b" providerId="LiveId" clId="{6D83269A-D0F6-4115-AAD9-6C5D7ED76FA1}" dt="2023-10-20T23:46:30.052" v="2695" actId="9405"/>
          <ac:inkMkLst>
            <pc:docMk/>
            <pc:sldMk cId="2704020281" sldId="321"/>
            <ac:inkMk id="8" creationId="{2DE337FE-1C87-2D15-2BB9-075BC8C81864}"/>
          </ac:inkMkLst>
        </pc:inkChg>
        <pc:inkChg chg="add">
          <ac:chgData name="Michael Harman" userId="78c26852031d642b" providerId="LiveId" clId="{6D83269A-D0F6-4115-AAD9-6C5D7ED76FA1}" dt="2023-10-20T23:46:35.895" v="2696" actId="9405"/>
          <ac:inkMkLst>
            <pc:docMk/>
            <pc:sldMk cId="2704020281" sldId="321"/>
            <ac:inkMk id="10" creationId="{D6505B44-F8CC-FFF5-25C4-95ADB27D7A9D}"/>
          </ac:inkMkLst>
        </pc:inkChg>
      </pc:sldChg>
      <pc:sldChg chg="addSp modSp add mod">
        <pc:chgData name="Michael Harman" userId="78c26852031d642b" providerId="LiveId" clId="{6D83269A-D0F6-4115-AAD9-6C5D7ED76FA1}" dt="2023-10-20T23:55:13.247" v="2760" actId="6549"/>
        <pc:sldMkLst>
          <pc:docMk/>
          <pc:sldMk cId="2694900266" sldId="322"/>
        </pc:sldMkLst>
        <pc:spChg chg="add mod">
          <ac:chgData name="Michael Harman" userId="78c26852031d642b" providerId="LiveId" clId="{6D83269A-D0F6-4115-AAD9-6C5D7ED76FA1}" dt="2023-10-20T23:53:26.836" v="2740" actId="1076"/>
          <ac:spMkLst>
            <pc:docMk/>
            <pc:sldMk cId="2694900266" sldId="322"/>
            <ac:spMk id="4" creationId="{9AA54B36-90E9-1851-9F8A-20CEE4D33C74}"/>
          </ac:spMkLst>
        </pc:spChg>
        <pc:spChg chg="add mod">
          <ac:chgData name="Michael Harman" userId="78c26852031d642b" providerId="LiveId" clId="{6D83269A-D0F6-4115-AAD9-6C5D7ED76FA1}" dt="2023-10-20T23:55:13.247" v="2760" actId="6549"/>
          <ac:spMkLst>
            <pc:docMk/>
            <pc:sldMk cId="2694900266" sldId="322"/>
            <ac:spMk id="6" creationId="{8A340EC7-F2BB-52C7-DDD6-D9F27E09BEE0}"/>
          </ac:spMkLst>
        </pc:spChg>
        <pc:picChg chg="add mod">
          <ac:chgData name="Michael Harman" userId="78c26852031d642b" providerId="LiveId" clId="{6D83269A-D0F6-4115-AAD9-6C5D7ED76FA1}" dt="2023-10-20T23:52:45.855" v="2703" actId="1076"/>
          <ac:picMkLst>
            <pc:docMk/>
            <pc:sldMk cId="2694900266" sldId="322"/>
            <ac:picMk id="3" creationId="{CDC67432-013A-DC82-9EE6-8C1322FEF68D}"/>
          </ac:picMkLst>
        </pc:picChg>
      </pc:sldChg>
      <pc:sldChg chg="addSp modSp add mod">
        <pc:chgData name="Michael Harman" userId="78c26852031d642b" providerId="LiveId" clId="{6D83269A-D0F6-4115-AAD9-6C5D7ED76FA1}" dt="2023-10-20T23:58:38.641" v="2825" actId="207"/>
        <pc:sldMkLst>
          <pc:docMk/>
          <pc:sldMk cId="2304194484" sldId="323"/>
        </pc:sldMkLst>
        <pc:spChg chg="add mod">
          <ac:chgData name="Michael Harman" userId="78c26852031d642b" providerId="LiveId" clId="{6D83269A-D0F6-4115-AAD9-6C5D7ED76FA1}" dt="2023-10-20T23:56:08.067" v="2804" actId="1076"/>
          <ac:spMkLst>
            <pc:docMk/>
            <pc:sldMk cId="2304194484" sldId="323"/>
            <ac:spMk id="2" creationId="{01B24FD7-B5DA-151E-2505-89E219350FA2}"/>
          </ac:spMkLst>
        </pc:spChg>
        <pc:spChg chg="add mod">
          <ac:chgData name="Michael Harman" userId="78c26852031d642b" providerId="LiveId" clId="{6D83269A-D0F6-4115-AAD9-6C5D7ED76FA1}" dt="2023-10-20T23:58:38.641" v="2825" actId="207"/>
          <ac:spMkLst>
            <pc:docMk/>
            <pc:sldMk cId="2304194484" sldId="323"/>
            <ac:spMk id="3" creationId="{9FA5997D-D6DD-95CD-6EBD-A0CD9F2B8DFB}"/>
          </ac:spMkLst>
        </pc:spChg>
      </pc:sldChg>
      <pc:sldChg chg="addSp delSp modSp add mod">
        <pc:chgData name="Michael Harman" userId="78c26852031d642b" providerId="LiveId" clId="{6D83269A-D0F6-4115-AAD9-6C5D7ED76FA1}" dt="2023-10-21T00:02:23.829" v="2845" actId="9405"/>
        <pc:sldMkLst>
          <pc:docMk/>
          <pc:sldMk cId="2008728479" sldId="324"/>
        </pc:sldMkLst>
        <pc:picChg chg="add del mod">
          <ac:chgData name="Michael Harman" userId="78c26852031d642b" providerId="LiveId" clId="{6D83269A-D0F6-4115-AAD9-6C5D7ED76FA1}" dt="2023-10-21T00:00:15.009" v="2837" actId="478"/>
          <ac:picMkLst>
            <pc:docMk/>
            <pc:sldMk cId="2008728479" sldId="324"/>
            <ac:picMk id="3" creationId="{2797E00B-3C9F-03C0-3ED7-874D5BF6CAD2}"/>
          </ac:picMkLst>
        </pc:picChg>
        <pc:picChg chg="add mod">
          <ac:chgData name="Michael Harman" userId="78c26852031d642b" providerId="LiveId" clId="{6D83269A-D0F6-4115-AAD9-6C5D7ED76FA1}" dt="2023-10-21T00:01:17.259" v="2843" actId="1076"/>
          <ac:picMkLst>
            <pc:docMk/>
            <pc:sldMk cId="2008728479" sldId="324"/>
            <ac:picMk id="6" creationId="{25BF9139-B77B-BBD3-482B-D24E7373BE20}"/>
          </ac:picMkLst>
        </pc:picChg>
        <pc:inkChg chg="add">
          <ac:chgData name="Michael Harman" userId="78c26852031d642b" providerId="LiveId" clId="{6D83269A-D0F6-4115-AAD9-6C5D7ED76FA1}" dt="2023-10-21T00:01:37.601" v="2844" actId="9405"/>
          <ac:inkMkLst>
            <pc:docMk/>
            <pc:sldMk cId="2008728479" sldId="324"/>
            <ac:inkMk id="7" creationId="{939FD8A1-CEB9-5331-6582-A0126D435B54}"/>
          </ac:inkMkLst>
        </pc:inkChg>
        <pc:inkChg chg="add">
          <ac:chgData name="Michael Harman" userId="78c26852031d642b" providerId="LiveId" clId="{6D83269A-D0F6-4115-AAD9-6C5D7ED76FA1}" dt="2023-10-21T00:02:23.829" v="2845" actId="9405"/>
          <ac:inkMkLst>
            <pc:docMk/>
            <pc:sldMk cId="2008728479" sldId="324"/>
            <ac:inkMk id="8" creationId="{45FBA642-1BBE-DBFA-7FE0-F00258EEC844}"/>
          </ac:inkMkLst>
        </pc:inkChg>
      </pc:sldChg>
      <pc:sldChg chg="add">
        <pc:chgData name="Michael Harman" userId="78c26852031d642b" providerId="LiveId" clId="{6D83269A-D0F6-4115-AAD9-6C5D7ED76FA1}" dt="2023-10-20T23:49:10.161" v="2699" actId="2890"/>
        <pc:sldMkLst>
          <pc:docMk/>
          <pc:sldMk cId="1084889778" sldId="325"/>
        </pc:sldMkLst>
      </pc:sldChg>
      <pc:sldChg chg="addSp modSp add mod">
        <pc:chgData name="Michael Harman" userId="78c26852031d642b" providerId="LiveId" clId="{6D83269A-D0F6-4115-AAD9-6C5D7ED76FA1}" dt="2023-10-21T00:06:55.809" v="2900" actId="20577"/>
        <pc:sldMkLst>
          <pc:docMk/>
          <pc:sldMk cId="1285565022" sldId="326"/>
        </pc:sldMkLst>
        <pc:spChg chg="add mod">
          <ac:chgData name="Michael Harman" userId="78c26852031d642b" providerId="LiveId" clId="{6D83269A-D0F6-4115-AAD9-6C5D7ED76FA1}" dt="2023-10-21T00:05:11.682" v="2881" actId="1076"/>
          <ac:spMkLst>
            <pc:docMk/>
            <pc:sldMk cId="1285565022" sldId="326"/>
            <ac:spMk id="2" creationId="{110CB96D-E044-BBAE-DB93-C86CA35A3278}"/>
          </ac:spMkLst>
        </pc:spChg>
        <pc:spChg chg="add mod">
          <ac:chgData name="Michael Harman" userId="78c26852031d642b" providerId="LiveId" clId="{6D83269A-D0F6-4115-AAD9-6C5D7ED76FA1}" dt="2023-10-21T00:06:55.809" v="2900" actId="20577"/>
          <ac:spMkLst>
            <pc:docMk/>
            <pc:sldMk cId="1285565022" sldId="326"/>
            <ac:spMk id="3" creationId="{3230B84A-B49B-3F26-B7C4-30284F972ECC}"/>
          </ac:spMkLst>
        </pc:spChg>
      </pc:sldChg>
      <pc:sldChg chg="addSp modSp add mod">
        <pc:chgData name="Michael Harman" userId="78c26852031d642b" providerId="LiveId" clId="{6D83269A-D0F6-4115-AAD9-6C5D7ED76FA1}" dt="2023-10-21T00:11:29.336" v="2974" actId="207"/>
        <pc:sldMkLst>
          <pc:docMk/>
          <pc:sldMk cId="624022487" sldId="327"/>
        </pc:sldMkLst>
        <pc:spChg chg="add mod">
          <ac:chgData name="Michael Harman" userId="78c26852031d642b" providerId="LiveId" clId="{6D83269A-D0F6-4115-AAD9-6C5D7ED76FA1}" dt="2023-10-21T00:09:26.155" v="2953" actId="1076"/>
          <ac:spMkLst>
            <pc:docMk/>
            <pc:sldMk cId="624022487" sldId="327"/>
            <ac:spMk id="2" creationId="{D4702FAB-F20C-E7D3-4D6C-1A0BD1BA63A1}"/>
          </ac:spMkLst>
        </pc:spChg>
        <pc:spChg chg="add mod">
          <ac:chgData name="Michael Harman" userId="78c26852031d642b" providerId="LiveId" clId="{6D83269A-D0F6-4115-AAD9-6C5D7ED76FA1}" dt="2023-10-21T00:11:29.336" v="2974" actId="207"/>
          <ac:spMkLst>
            <pc:docMk/>
            <pc:sldMk cId="624022487" sldId="327"/>
            <ac:spMk id="3" creationId="{76B7830F-07FD-14A9-A4D1-1B4375F5D461}"/>
          </ac:spMkLst>
        </pc:spChg>
      </pc:sldChg>
      <pc:sldChg chg="addSp modSp add mod">
        <pc:chgData name="Michael Harman" userId="78c26852031d642b" providerId="LiveId" clId="{6D83269A-D0F6-4115-AAD9-6C5D7ED76FA1}" dt="2023-10-21T00:14:11.265" v="3009" actId="20577"/>
        <pc:sldMkLst>
          <pc:docMk/>
          <pc:sldMk cId="2634134661" sldId="328"/>
        </pc:sldMkLst>
        <pc:spChg chg="add mod">
          <ac:chgData name="Michael Harman" userId="78c26852031d642b" providerId="LiveId" clId="{6D83269A-D0F6-4115-AAD9-6C5D7ED76FA1}" dt="2023-10-21T00:12:39.536" v="2992" actId="1076"/>
          <ac:spMkLst>
            <pc:docMk/>
            <pc:sldMk cId="2634134661" sldId="328"/>
            <ac:spMk id="2" creationId="{8C4CCA3E-96EA-CD00-7242-AC8EE476596E}"/>
          </ac:spMkLst>
        </pc:spChg>
        <pc:spChg chg="add mod">
          <ac:chgData name="Michael Harman" userId="78c26852031d642b" providerId="LiveId" clId="{6D83269A-D0F6-4115-AAD9-6C5D7ED76FA1}" dt="2023-10-21T00:14:11.265" v="3009" actId="20577"/>
          <ac:spMkLst>
            <pc:docMk/>
            <pc:sldMk cId="2634134661" sldId="328"/>
            <ac:spMk id="3" creationId="{8B56FF34-479D-81AA-AD77-895D47AB22B6}"/>
          </ac:spMkLst>
        </pc:spChg>
        <pc:picChg chg="mod">
          <ac:chgData name="Michael Harman" userId="78c26852031d642b" providerId="LiveId" clId="{6D83269A-D0F6-4115-AAD9-6C5D7ED76FA1}" dt="2023-10-21T00:12:35.470" v="2991" actId="1076"/>
          <ac:picMkLst>
            <pc:docMk/>
            <pc:sldMk cId="2634134661" sldId="328"/>
            <ac:picMk id="5" creationId="{1A4537CD-193C-74B2-0D74-AD5DC8E652D5}"/>
          </ac:picMkLst>
        </pc:picChg>
      </pc:sldChg>
      <pc:sldChg chg="addSp modSp add mod">
        <pc:chgData name="Michael Harman" userId="78c26852031d642b" providerId="LiveId" clId="{6D83269A-D0F6-4115-AAD9-6C5D7ED76FA1}" dt="2023-10-21T00:17:26.508" v="3057" actId="1076"/>
        <pc:sldMkLst>
          <pc:docMk/>
          <pc:sldMk cId="2902664653" sldId="329"/>
        </pc:sldMkLst>
        <pc:spChg chg="add mod">
          <ac:chgData name="Michael Harman" userId="78c26852031d642b" providerId="LiveId" clId="{6D83269A-D0F6-4115-AAD9-6C5D7ED76FA1}" dt="2023-10-21T00:15:18.875" v="3045" actId="1076"/>
          <ac:spMkLst>
            <pc:docMk/>
            <pc:sldMk cId="2902664653" sldId="329"/>
            <ac:spMk id="2" creationId="{468274E4-E3D6-47A4-FB90-257D4DC8C0AF}"/>
          </ac:spMkLst>
        </pc:spChg>
        <pc:spChg chg="add mod">
          <ac:chgData name="Michael Harman" userId="78c26852031d642b" providerId="LiveId" clId="{6D83269A-D0F6-4115-AAD9-6C5D7ED76FA1}" dt="2023-10-21T00:16:56.829" v="3052" actId="207"/>
          <ac:spMkLst>
            <pc:docMk/>
            <pc:sldMk cId="2902664653" sldId="329"/>
            <ac:spMk id="3" creationId="{CCE61B92-C761-3365-3065-8C0F88D73D54}"/>
          </ac:spMkLst>
        </pc:spChg>
        <pc:picChg chg="add mod">
          <ac:chgData name="Michael Harman" userId="78c26852031d642b" providerId="LiveId" clId="{6D83269A-D0F6-4115-AAD9-6C5D7ED76FA1}" dt="2023-10-21T00:17:26.508" v="3057" actId="1076"/>
          <ac:picMkLst>
            <pc:docMk/>
            <pc:sldMk cId="2902664653" sldId="329"/>
            <ac:picMk id="6" creationId="{77CF424A-C965-3A77-5A4E-BCE321D6E88E}"/>
          </ac:picMkLst>
        </pc:picChg>
      </pc:sldChg>
      <pc:sldChg chg="addSp delSp add mod ord">
        <pc:chgData name="Michael Harman" userId="78c26852031d642b" providerId="LiveId" clId="{6D83269A-D0F6-4115-AAD9-6C5D7ED76FA1}" dt="2023-10-21T00:08:40.281" v="2914" actId="9405"/>
        <pc:sldMkLst>
          <pc:docMk/>
          <pc:sldMk cId="2138944679" sldId="330"/>
        </pc:sldMkLst>
        <pc:inkChg chg="add del">
          <ac:chgData name="Michael Harman" userId="78c26852031d642b" providerId="LiveId" clId="{6D83269A-D0F6-4115-AAD9-6C5D7ED76FA1}" dt="2023-10-21T00:08:15.356" v="2910" actId="478"/>
          <ac:inkMkLst>
            <pc:docMk/>
            <pc:sldMk cId="2138944679" sldId="330"/>
            <ac:inkMk id="2" creationId="{B29B9D5C-487E-BCA2-9AB5-04DBF0AD582E}"/>
          </ac:inkMkLst>
        </pc:inkChg>
        <pc:inkChg chg="del">
          <ac:chgData name="Michael Harman" userId="78c26852031d642b" providerId="LiveId" clId="{6D83269A-D0F6-4115-AAD9-6C5D7ED76FA1}" dt="2023-10-21T00:08:20.991" v="2911" actId="478"/>
          <ac:inkMkLst>
            <pc:docMk/>
            <pc:sldMk cId="2138944679" sldId="330"/>
            <ac:inkMk id="4" creationId="{EC5C0F28-08CD-B049-8DBA-0F9659C0D5FD}"/>
          </ac:inkMkLst>
        </pc:inkChg>
        <pc:inkChg chg="del">
          <ac:chgData name="Michael Harman" userId="78c26852031d642b" providerId="LiveId" clId="{6D83269A-D0F6-4115-AAD9-6C5D7ED76FA1}" dt="2023-10-21T00:04:06.316" v="2850" actId="478"/>
          <ac:inkMkLst>
            <pc:docMk/>
            <pc:sldMk cId="2138944679" sldId="330"/>
            <ac:inkMk id="6" creationId="{6D1DA4E2-90B6-768B-D44E-C28F4D575B58}"/>
          </ac:inkMkLst>
        </pc:inkChg>
        <pc:inkChg chg="del">
          <ac:chgData name="Michael Harman" userId="78c26852031d642b" providerId="LiveId" clId="{6D83269A-D0F6-4115-AAD9-6C5D7ED76FA1}" dt="2023-10-21T00:04:02.589" v="2849" actId="478"/>
          <ac:inkMkLst>
            <pc:docMk/>
            <pc:sldMk cId="2138944679" sldId="330"/>
            <ac:inkMk id="7" creationId="{97CC3A63-EF0F-B4ED-E9E1-734D72E948FF}"/>
          </ac:inkMkLst>
        </pc:inkChg>
        <pc:inkChg chg="del">
          <ac:chgData name="Michael Harman" userId="78c26852031d642b" providerId="LiveId" clId="{6D83269A-D0F6-4115-AAD9-6C5D7ED76FA1}" dt="2023-10-21T00:08:22.825" v="2913" actId="478"/>
          <ac:inkMkLst>
            <pc:docMk/>
            <pc:sldMk cId="2138944679" sldId="330"/>
            <ac:inkMk id="8" creationId="{2DE337FE-1C87-2D15-2BB9-075BC8C81864}"/>
          </ac:inkMkLst>
        </pc:inkChg>
        <pc:inkChg chg="del">
          <ac:chgData name="Michael Harman" userId="78c26852031d642b" providerId="LiveId" clId="{6D83269A-D0F6-4115-AAD9-6C5D7ED76FA1}" dt="2023-10-21T00:08:21.945" v="2912" actId="478"/>
          <ac:inkMkLst>
            <pc:docMk/>
            <pc:sldMk cId="2138944679" sldId="330"/>
            <ac:inkMk id="10" creationId="{D6505B44-F8CC-FFF5-25C4-95ADB27D7A9D}"/>
          </ac:inkMkLst>
        </pc:inkChg>
        <pc:inkChg chg="add">
          <ac:chgData name="Michael Harman" userId="78c26852031d642b" providerId="LiveId" clId="{6D83269A-D0F6-4115-AAD9-6C5D7ED76FA1}" dt="2023-10-21T00:08:40.281" v="2914" actId="9405"/>
          <ac:inkMkLst>
            <pc:docMk/>
            <pc:sldMk cId="2138944679" sldId="330"/>
            <ac:inkMk id="11" creationId="{A565FC2C-33A4-3C33-BC3A-180BDF21FDC4}"/>
          </ac:inkMkLst>
        </pc:inkChg>
      </pc:sldChg>
      <pc:sldChg chg="addSp delSp add mod ord">
        <pc:chgData name="Michael Harman" userId="78c26852031d642b" providerId="LiveId" clId="{6D83269A-D0F6-4115-AAD9-6C5D7ED76FA1}" dt="2023-10-21T00:07:51.817" v="2906" actId="9405"/>
        <pc:sldMkLst>
          <pc:docMk/>
          <pc:sldMk cId="893817886" sldId="331"/>
        </pc:sldMkLst>
        <pc:inkChg chg="add">
          <ac:chgData name="Michael Harman" userId="78c26852031d642b" providerId="LiveId" clId="{6D83269A-D0F6-4115-AAD9-6C5D7ED76FA1}" dt="2023-10-21T00:07:51.817" v="2906" actId="9405"/>
          <ac:inkMkLst>
            <pc:docMk/>
            <pc:sldMk cId="893817886" sldId="331"/>
            <ac:inkMk id="2" creationId="{E139399E-4D4E-F53A-9352-0BB0CD27BF81}"/>
          </ac:inkMkLst>
        </pc:inkChg>
        <pc:inkChg chg="del">
          <ac:chgData name="Michael Harman" userId="78c26852031d642b" providerId="LiveId" clId="{6D83269A-D0F6-4115-AAD9-6C5D7ED76FA1}" dt="2023-10-21T00:07:37.270" v="2905" actId="478"/>
          <ac:inkMkLst>
            <pc:docMk/>
            <pc:sldMk cId="893817886" sldId="331"/>
            <ac:inkMk id="7" creationId="{939FD8A1-CEB9-5331-6582-A0126D435B54}"/>
          </ac:inkMkLst>
        </pc:inkChg>
        <pc:inkChg chg="del">
          <ac:chgData name="Michael Harman" userId="78c26852031d642b" providerId="LiveId" clId="{6D83269A-D0F6-4115-AAD9-6C5D7ED76FA1}" dt="2023-10-21T00:07:36.306" v="2904" actId="478"/>
          <ac:inkMkLst>
            <pc:docMk/>
            <pc:sldMk cId="893817886" sldId="331"/>
            <ac:inkMk id="8" creationId="{45FBA642-1BBE-DBFA-7FE0-F00258EEC844}"/>
          </ac:inkMkLst>
        </pc:inkChg>
      </pc:sldChg>
      <pc:sldChg chg="add">
        <pc:chgData name="Michael Harman" userId="78c26852031d642b" providerId="LiveId" clId="{6D83269A-D0F6-4115-AAD9-6C5D7ED76FA1}" dt="2023-10-21T00:08:07.559" v="2907" actId="2890"/>
        <pc:sldMkLst>
          <pc:docMk/>
          <pc:sldMk cId="2689820598" sldId="332"/>
        </pc:sldMkLst>
      </pc:sldChg>
      <pc:sldChg chg="addSp delSp modSp add mod">
        <pc:chgData name="Michael Harman" userId="78c26852031d642b" providerId="LiveId" clId="{6D83269A-D0F6-4115-AAD9-6C5D7ED76FA1}" dt="2023-10-21T00:25:24.394" v="3089" actId="1076"/>
        <pc:sldMkLst>
          <pc:docMk/>
          <pc:sldMk cId="2966996182" sldId="333"/>
        </pc:sldMkLst>
        <pc:spChg chg="add mod">
          <ac:chgData name="Michael Harman" userId="78c26852031d642b" providerId="LiveId" clId="{6D83269A-D0F6-4115-AAD9-6C5D7ED76FA1}" dt="2023-10-21T00:24:02.380" v="3081" actId="1076"/>
          <ac:spMkLst>
            <pc:docMk/>
            <pc:sldMk cId="2966996182" sldId="333"/>
            <ac:spMk id="2" creationId="{91D5E255-B936-0917-45C4-4877E4A2ABA0}"/>
          </ac:spMkLst>
        </pc:spChg>
        <pc:picChg chg="add del mod">
          <ac:chgData name="Michael Harman" userId="78c26852031d642b" providerId="LiveId" clId="{6D83269A-D0F6-4115-AAD9-6C5D7ED76FA1}" dt="2023-10-21T00:24:45.817" v="3086" actId="478"/>
          <ac:picMkLst>
            <pc:docMk/>
            <pc:sldMk cId="2966996182" sldId="333"/>
            <ac:picMk id="4" creationId="{F89CAEF4-6410-6B5B-31BA-59DA8F4CE582}"/>
          </ac:picMkLst>
        </pc:picChg>
        <pc:picChg chg="add mod">
          <ac:chgData name="Michael Harman" userId="78c26852031d642b" providerId="LiveId" clId="{6D83269A-D0F6-4115-AAD9-6C5D7ED76FA1}" dt="2023-10-21T00:25:24.394" v="3089" actId="1076"/>
          <ac:picMkLst>
            <pc:docMk/>
            <pc:sldMk cId="2966996182" sldId="333"/>
            <ac:picMk id="7" creationId="{209A7864-9AAD-7A4B-FB2D-ABA89F882E14}"/>
          </ac:picMkLst>
        </pc:picChg>
      </pc:sldChg>
      <pc:sldChg chg="add del">
        <pc:chgData name="Michael Harman" userId="78c26852031d642b" providerId="LiveId" clId="{6D83269A-D0F6-4115-AAD9-6C5D7ED76FA1}" dt="2023-11-15T21:07:59.076" v="3101" actId="2696"/>
        <pc:sldMkLst>
          <pc:docMk/>
          <pc:sldMk cId="4094511455" sldId="334"/>
        </pc:sldMkLst>
      </pc:sldChg>
      <pc:sldChg chg="add del">
        <pc:chgData name="Michael Harman" userId="78c26852031d642b" providerId="LiveId" clId="{6D83269A-D0F6-4115-AAD9-6C5D7ED76FA1}" dt="2023-11-15T21:08:04.828" v="3102" actId="2696"/>
        <pc:sldMkLst>
          <pc:docMk/>
          <pc:sldMk cId="563122585" sldId="335"/>
        </pc:sldMkLst>
      </pc:sldChg>
      <pc:sldChg chg="addSp delSp modSp add mod ord">
        <pc:chgData name="Michael Harman" userId="78c26852031d642b" providerId="LiveId" clId="{6D83269A-D0F6-4115-AAD9-6C5D7ED76FA1}" dt="2023-10-21T00:21:05.072" v="3065" actId="1076"/>
        <pc:sldMkLst>
          <pc:docMk/>
          <pc:sldMk cId="3784178254" sldId="336"/>
        </pc:sldMkLst>
        <pc:picChg chg="add mod">
          <ac:chgData name="Michael Harman" userId="78c26852031d642b" providerId="LiveId" clId="{6D83269A-D0F6-4115-AAD9-6C5D7ED76FA1}" dt="2023-10-21T00:21:05.072" v="3065" actId="1076"/>
          <ac:picMkLst>
            <pc:docMk/>
            <pc:sldMk cId="3784178254" sldId="336"/>
            <ac:picMk id="7" creationId="{98ED497A-71D8-DF39-F2A4-4D51082BFF8B}"/>
          </ac:picMkLst>
        </pc:picChg>
        <pc:inkChg chg="add">
          <ac:chgData name="Michael Harman" userId="78c26852031d642b" providerId="LiveId" clId="{6D83269A-D0F6-4115-AAD9-6C5D7ED76FA1}" dt="2023-10-21T00:18:18.449" v="3062" actId="9405"/>
          <ac:inkMkLst>
            <pc:docMk/>
            <pc:sldMk cId="3784178254" sldId="336"/>
            <ac:inkMk id="2" creationId="{5DA704AE-AA1C-64E0-E792-33EC3044C9A6}"/>
          </ac:inkMkLst>
        </pc:inkChg>
        <pc:inkChg chg="add">
          <ac:chgData name="Michael Harman" userId="78c26852031d642b" providerId="LiveId" clId="{6D83269A-D0F6-4115-AAD9-6C5D7ED76FA1}" dt="2023-10-21T00:18:30.205" v="3063" actId="9405"/>
          <ac:inkMkLst>
            <pc:docMk/>
            <pc:sldMk cId="3784178254" sldId="336"/>
            <ac:inkMk id="4" creationId="{4D7EB9D4-DC27-09B3-02DF-27BDF3F6E8CF}"/>
          </ac:inkMkLst>
        </pc:inkChg>
        <pc:inkChg chg="del">
          <ac:chgData name="Michael Harman" userId="78c26852031d642b" providerId="LiveId" clId="{6D83269A-D0F6-4115-AAD9-6C5D7ED76FA1}" dt="2023-10-21T00:18:05.666" v="3061" actId="478"/>
          <ac:inkMkLst>
            <pc:docMk/>
            <pc:sldMk cId="3784178254" sldId="336"/>
            <ac:inkMk id="11" creationId="{A565FC2C-33A4-3C33-BC3A-180BDF21FDC4}"/>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28:53.4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4,'1375'0,"-1179"13,-80-2,392 49,-450-51,26-1,124-4,32 3,184 6,-150-10,-104 9,50 2,2082-15,-1946 14,4 0,1924-14,-2254 0,54-11,21-1,281 13,-183 1,-169-3,0-2,64-15,20-2,268 14,-219 9,944-2,-900 13,7 0,-70-15,156 4,-174 10,37 2,665-13,-398-3,-230-11,-18 0,-155 10,0 0,0-2,59-17,-69 17,22-3,0 2,0 2,1 2,77 6,-20-1,390-3,-448-2,63-11,-29 2,-2 0,-37 5,51-2,37 8,-55 2,0-4,92-13,-87 6,0 4,125 7,-66 0,1218-2,-1317 2,53 9,-50-5,41 1,121 6,21 0,417-14,-618 0,0-1,32-7,35-4,193-7,-184 12,147 8,-98 2,-60-2,-49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0:02:23.8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520 635,'0'-1,"0"0,-1 0,1 0,0 0,-1 0,1 0,-1 0,1 1,-1-1,0 0,1 0,-1 0,0 1,0-1,1 1,-1-1,0 0,0 1,0-1,0 1,0 0,0-1,0 1,-1-1,-34-7,19 4,-3-2,0 0,0 2,-1 1,1 0,-33 1,401 16,36 1,-67 4,116-11,-251-10,2473 2,-2221-27,5 0,3760 28,-3861 13,19 0,-282-11,0 4,82 18,-13-1,184 16,99-33,-245-10,5735 3,-5888-2,0-1,-1-1,47-14,-44 10,0 1,54-4,492 8,-282 6,-188-3,353 17,-308-7,-93-7,92 15,-138-16,72 17,1-4,1-4,93 1,-154-13,89-1,184 19,-183-6,210-8,-155-6,-138 3,1 1,0-1,0-2,65-13,-96 14,-1 1,1-1,-1 1,0 0,1 0,-1 0,1 0,-1 0,1 1,-1-1,1 1,-1 0,0-1,1 1,-1 0,0 0,0 1,0-1,0 0,0 1,2 1,4 5,0 0,-1 1,11 16,-16-22,99 162,20 30,-118-191,0 0,0 0,0 0,1-1,-1 1,1-1,0 0,4 3,-8-6,0 0,1 0,-1 1,0-1,1 0,-1 0,0 0,0 0,1 0,-1 0,0 0,1 0,-1 0,0 0,1 0,-1 0,0 0,0 0,1 0,-1 0,0 0,1 0,-1 0,0 0,0-1,1 1,-1 0,0 0,0 0,1 0,-1-1,0 1,0 0,0 0,1-1,-1 1,0 0,0 0,0-1,0-24,-16-32,-3 1,-2 1,-2 1,-32-53,53 103,0-1,-1 1,1-1,-1 1,0 0,-1 0,1 0,-1 1,1-1,-1 1,0 0,-7-5,3 5,1 1,-1-1,1 1,-1 1,0-1,0 2,-11-1,-217-21,-133-2,325 21,0-1,1-2,-74-21,72 15,0 2,0 3,-61-4,-158-12,251 21,-152-25,95 14,61 10,9-1,39 0,879 2,-452 4,-299-15,-22 0,-80 12,-1 3,1 2,-1 4,0 2,-1 3,78 27,-110-31,1-2,1-1,-1-2,1-1,36-1,-22-1,67 11,-43-4,1-2,123-8,-65 0,-72-1,98-17,-135 17,37-9,-38 7,1 1,37-2,-50 5,-4 2,-1-1,0 0,1 0,-1 0,1-1,-1 1,0-1,1 0,-1 0,0 0,0 0,6-4,-9 5,0 0,1-1,-1 1,0 0,0 0,0-1,0 1,0 0,0-1,0 1,-1 0,1-1,0 1,0 0,0 0,0-1,0 1,0 0,0-1,-1 1,1 0,0 0,0 0,0-1,-1 1,1 0,0 0,0 0,0-1,-1 1,1 0,0 0,-1 0,1 0,0 0,0-1,-1 1,1 0,0 0,-1 0,1 0,0 0,0 0,-1 0,1 0,0 0,-1 0,0 1,-18-5,-288-1,174 8,2673-3,-2504-2,56-10,-54 6,51-1,104 10,141-6,-324 3,-1-1,1 0,0-1,-1 0,0-1,10-3,-20 2,-11-1,-17-1,-109-10,-2 7,-180 10,129 1,-940-2,941-13,29 0,70 6,-124-25,-64-7,-166 39,443 0,1 0,-1 0,1 0,-1 0,0 0,1 0,-1 0,0 1,1-1,-1 0,1 1,-1 0,1-1,-1 1,1 0,-1 0,1-1,0 1,-1 0,-1 2,3-2,1 1,-1-1,0 0,1 0,-1 0,0 0,1 0,-1-1,1 1,0 0,-1 0,1 0,0 0,-1-1,1 1,0 0,0 0,0-1,0 1,0-1,0 1,1 0,70 34,-71-34,72 28,1-3,1-3,1-3,1-4,1-3,112 5,-13-6,15 0,-165-11,-1 1,0 2,0 0,34 11,100 40,-148-50,206 81,-191-79,1-1,-1-2,51 3,18 2,329 45,16-50,-236-7,-167 5,57 10,-57-6,54 2,-82-8,0 0,0 1,0 0,0 1,15 4,-23-6,0 1,-1-1,1 1,0 0,-1 0,1 0,-1 0,1 0,-1 0,0 0,1 0,-1 1,0-1,0 0,0 1,0-1,0 1,0 0,0-1,0 1,-1-1,1 1,-1 0,1 0,-1-1,1 1,-1 0,0 0,0 0,0-1,0 1,0 0,-1 0,1 0,-1-1,1 1,-1 0,1 0,-2 1,0 2,0 0,-1 0,1-1,-1 1,0-1,-1 0,1 0,-1 0,1 0,-1 0,0-1,0 0,-1 0,1 0,-1 0,0-1,1 1,-8 1,0 0,-1 0,0-1,1 0,-1-1,0-1,-16 0,-654-4,636 1,-70-13,52 6,-64-16,88 16,0 1,-68-4,-85 0,-33-1,-263 14,503 0,0 1,0 0,-1 2,1-1,16 8,26 7,-17-12,-1-1,1-2,69-3,-62-2,-1 3,58 7,10 4,1-4,137-10,-85 0,-149 2,27 0,-38 0,-25 0,-868-32,630-1,-59-7,288 38,-1 0,-52-11,40 7,1 1,-1 2,0 2,-47 4,-8 0,-117-3,298 4,99 18,-3-1,-9-18,6 0,-151 4,-38 0,-43 5,-9-2,26-3,-64 3,-54 3,-14 0,-863-14,1004 2,-1 2,-28 7,28-5,-57 4,-983-11,896-11,5-1,130 13,-1-1,-55-10,27 4,0 2,-1 3,-70 7,9-1,-960-3,891 13,-14 0,137-13,-71-3,-181 22,189-8,-200-9,158-5,56 5,-138-4,154-10,-55-3,-498 16,624 1,-57 10,55-6,-42 1,-496-8,539-1,1-1,-74-18,-28-4,59 21,-91 7,-69-4,136-11,-65-3,53 13,-201 6,233 7,-164 42,91-16,104-26,-1-2,0-3,-64-1,40-6,10-1,0 2,-116 17,117-8,-1-3,-135-7,74-2,-53 5,-187-5,114-22,133 11,81 8,-56-2,69 7,-50-10,49 5,-46-1,-9 7,38 1,-1-2,-62-9,4-3,-1 6,-166 8,98 2,-32-17,-2 1,-633 14,661 12,11 0,-91 14,179-15,-128 3,-894-17,644 2,30 25,198 5,137-20,-70 4,-383-15,510 0,-55-11,-28-1,-41 14,-65-2,123-11,58 5,-61 0,-329-16,431 23,-305-4,57 3,197-2,1-3,-83-19,-69-12,-3 15,-183-14,352 38,-1 1,2 2,-1 2,1 1,-58 21,52-14,0-3,-1-2,-73 7,-283-17,180-3,-246 3,434-7,34 7,1 0,0 0,0 0,0 0,-1 0,1 0,0 0,0 0,0 0,-1 0,1 0,0 0,0-1,0 1,0 0,0 0,-1 0,1 0,0 0,0-1,0 1,0 0,0 0,0 0,0 0,-1-1,1 1,0 0,0 0,0 0,0-1,0 1,0 0,0 0,0 0,0-1,0 1,0 0,0 0,0 0,0-1,0 1,1 0,-1 0,19-7,35 0,0 3,105 6,-49 1,915-3,-986 2,58 9,-56-4,45 0,928-5,-490-5,3638 3,-4116-1,0-3,82-16,86-37,-115 30,-67 18,53-13,-2-3,135-60,-207 80,-1-1,0 0,0-1,-1 1,0-2,0 1,0-2,8-10,-15 17,0-1,-1 1,1-1,-1 1,0-1,1 1,-1-1,0 0,-1 0,1 0,-1 1,1-1,-1 0,0 0,0 0,0 0,0 0,0 0,-1 0,1 1,-1-1,0 0,0 0,0 1,0-1,0 0,-1 1,1-1,-1 1,0 0,0-1,0 1,0 0,0 0,0 0,0 1,-4-3,-6-5,-1 0,0 1,0 1,0 0,-1 0,0 2,-1 0,1 0,-1 2,-24-4,-15 1,-89 3,102 4,-1311 4,6274-5,-4446 13,-40 0,-140-13,485 15,-315 17,1-26,-264-9,227 26,246 47,-337-23,-338-47,53 14,-54-14,1 0,0 0,0 1,0-1,0 0,-1 0,1 1,0-1,0 0,0 1,-1-1,1 1,0-1,-1 1,1-1,0 1,-1-1,1 1,-1 0,1-1,-1 1,1 0,-1 0,1-1,-1 1,0 0,0 0,1 0,-1-1,0 1,0 0,0 0,0 0,0 0,0-1,0 1,0 0,0 0,0 0,0 0,0 0,-1-1,1 1,0 0,-1 0,1-1,-1 1,1 0,-1 0,1-1,-1 1,1 0,-1-1,0 1,1-1,-1 1,0-1,1 1,-2 0,-12 10,-1-1,0 0,0-1,-1-1,0 0,-1-2,0 1,0-2,-26 5,-11-2,-101 2,-243 28,251-19,-175 1,216-22,-338 12,173 2,85-7,20 5,-214 6,223-18,-229 4,351 3,23 0,20 0,37 2,0-2,0-2,74-5,-29 0,1094 1,-1024-12,0-1,2319 14,-1152 1,-1306-2,0-1,34-8,31-3,-54 12,178-14,69 5,-246 10,-935 0,858 2,0 3,-66 15,62-10,-85 6,22-14,39-2,-93 13,-4 7,-256-3,330-18,-28-1,-177 20,183-7,-202-9,151-4,-1079 2,1244 0,-6 0,0 0,0 0,0-1,0-1,-10-2,16 3,1 0,-1 0,1 0,-1 0,1-1,0 1,0-1,0 0,0 1,0-1,0 0,0 0,0 0,1-1,-1 1,1 0,0-1,-1 1,1 0,0-1,0-3,-15-41,9 29,1-1,1 0,1 0,-2-21,4 27,2-1,0 1,1 0,0-1,1 1,0 0,1 0,1 0,0 0,0 1,2-1,-1 1,2 1,-1-1,2 1,-1 0,1 0,1 1,11-11,-13 13,0 1,1-1,0 1,0 1,0 0,1 0,-1 0,1 1,1 0,-1 1,1 0,0 1,0 0,0 0,0 1,0 0,20 0,172-20,-15 0,489 17,-360 8,1838-3,-2378-20,121 8,-222-27,72 7,-282 0,-323 61,38-1,784-28,24 0,23 0,1839-4,-973 7,-874-3,786 10,-6 58,-611-40,211 25,-372-51,-22 2,-29 1,-708 10,515-16,-7565 0,7234 15,-42 0,517-15,-36 2,-197-24,254 11,29 5,-72-5,-17 9,-235-11,-482-59,319 37,323 30,148 7,1-2,-1-2,1-3,-98-23,121 22,0 2,-1 1,1 2,-1 0,-46 6,9-2,-6-3,-129-18,-167-15,99 14,-514-17,582 33,-1659-12,1859 16,-30-1,-1 1,1 2,-1 2,1 0,-63 18,66-14,0-1,-1-1,0-2,1-2,-63-2,54-1,0 2,1 1,-66 13,-54 18,-202 16,259-36,52-6,-71 2,89-7,1 1,0 2,0 1,-30 10,-12 2,63-15,0 1,0 1,0-1,1 2,-1-1,1 1,0 1,1-1,0 2,0-1,-11 14,-40 32,27-32,-1-3,-1-1,-1-1,-42 13,43-18,2 2,-1 1,2 2,0 1,-34 23,59-34,0 0,1 1,-1-1,1 1,0 0,1 0,0 1,0-1,0 1,1 0,0 0,1 0,0 1,0-1,1 0,0 1,0-1,1 1,0-1,0 1,1-1,0 1,4 11,-4-17,1-1,0 1,0-1,0 1,0-1,1 1,-1-1,1 0,-1 0,1 0,0-1,-1 1,1-1,0 1,0-1,6 2,58 13,-42-11,231 37,-204-35,25-1,128-6,-86-2,1281 2,-1224 13,-19-1,134-13,116 4,-306 9,-62-5,51 0,236-9,126 4,-338 11,17 0,81 0,33 1,160-1,16-1,-147-10,200-5,-392-2,0-4,104-25,-178 33,-1-1,1-1,-1 0,0 0,0 0,0-1,0 0,-1 0,1-1,-1 0,0 0,0 0,-1-1,0 1,5-8,-4 3,0 0,-1-1,0 0,0 0,-2 0,1 0,-1-1,-1 1,2-16,0-18,-2-1,-7-91,3 129,0 0,0 0,-1 0,-1 1,1-1,-1 1,0 0,-1 0,0 0,0 1,0-1,-1 1,0 1,0-1,-11-7,-12-8,-2 0,-34-16,27 17,-2 1,0 2,-1 2,-1 2,0 1,-63-8,17 15,-31-6,41 2,-1 4,-110 7,72 0,18-2,-614-20,519 6,-104-12,-14-4,72 10,181 13,-312-51,346 53,-1 2,1 0,-32 2,-12-1,-349-40,152 34,166 8,-102-13,138 7,0 3,-78 5,-126 24,-1 0,265-26,-56 3,0 3,-93 20,9 30,90-38,0-3,-2-2,-81 8,-56 2,105-10,-138 2,70-14,-106-5,260 4,1 0,-1 0,0 0,1-1,-1 1,1-1,-1 1,0-1,1 0,-1 0,1 1,0-1,-1 0,1 0,0-1,0 1,-1 0,1 0,0 0,0-1,0 1,1-1,-1 1,0-1,0 1,1-1,-1 1,1-1,-1 1,1-1,0 0,0 1,-1-1,1 0,0 1,1-1,-1 0,0 1,0-1,1 0,-1 1,1-1,0-1,4-14,0 1,1 1,13-24,-10 19,-6 13,9-15,-2 0,-1-1,0 0,-2-1,-1 0,0 0,-2 0,2-41,-8 32,1 23,0 0,0 0,1 0,1-1,0 1,0 0,4-11,-4 18,1 1,0-1,-1 1,1 0,0 0,0 0,1 0,-1 0,0 0,1 1,-1-1,1 1,-1 0,1-1,0 1,-1 0,1 1,0-1,0 0,0 1,4-1,71-1,-61 2,541 5,-538-3,0 0,0 1,-1 1,34 11,-30-8,-1-1,45 6,-43-10,55 6,-74-7,0 0,0 0,1 0,-1 1,0 0,0 0,-1 1,1-1,0 1,-1 0,7 5,-9-5,-1 0,1 0,0 0,-1 0,0 0,1 0,-1 1,-1-1,1 0,0 1,-1-1,1 0,-1 1,0-1,0 1,-1-1,1 0,-1 1,0-1,1 0,-1 0,-1 1,1-1,-3 4,-4 12,-1-1,-20 29,23-39,-139 242,104-178,41-71,-1 0,0 0,0 1,0-1,0 0,1 0,-1 1,1-1,-1 0,1 1,-1-1,1 0,0 1,-1-1,1 1,0-1,0 1,0-1,0 0,1 1,-1-1,0 1,1-1,-1 0,1 1,-1-1,1 0,-1 1,1-1,0 0,0 0,0 1,-1-1,1 0,0 0,0 0,1 0,-1-1,0 1,0 0,0 0,1-1,-1 1,0 0,3 0,7 2,0-1,0 0,0 0,23 0,-23-2,575 4,-331-7,2340 1,-2197 27,-112-3,252-16,-485-6,-7 2,0 2,51 11,-6 0,403 42,378 65,-842-113,0 0,-1 3,0 0,41 25,6 3,-2-8,-25-11,51 29,-98-49,-1-1,0 1,1 0,-1 0,0-1,0 1,0 0,1 0,-1 0,0 0,0 0,0 0,-1 1,1-1,0 0,0 0,-1 1,1-1,0 0,-1 1,1-1,-1 1,0-1,0 1,1 2,-2-2,0 0,1 0,-1 0,0-1,0 1,-1 0,1 0,0-1,0 1,-1-1,1 1,-1-1,0 0,1 1,-4 1,-9 5,-1-1,1 0,-24 7,37-14,-64 22,-1-2,0-3,-2-4,0-2,-123 3,148-12,1 2,-61 14,-27 2,-39-12,559-46,-86 4,168 26,-429 8,-6-2,1-1,0-2,37-11,-36 7,1 2,65-4,-23 10,263-13,-290 8,104-15,-114 14,1 2,0 3,69 4,-33 0,3284 0,-1808-3,-1522-1,53-9,21-2,314 12,-221 2,-168-1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5:26.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29,'125'2,"137"-5,-177-9,-54 6,58-2,-11 7,151 4,-143 9,-55-6,58 2,48 5,-91-7,53 0,-26-7,-14 0,0 2,110 15,-108-8,0-2,1-4,70-5,-13 0,3295 4,-3390 0,1 1,27 7,36 3,491-9,-296-5,-224 2,-19 2,1-3,0-1,70-13,-71 8,60-4,-16 3,125-22,-146 24,0 2,92 6,-37 1,2375-3,-2456-2,56-9,-56 5,53-2,794 40,-552-13,-289-17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6:30.0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93,'177'14,"-5"-1,1834-14,-1825-13,1 1,-56 15,134-4,-175-10,-54 7,48-3,596 7,-324 3,-182-16,9 1,2920 16,-1607-5,-1319-1,184 6,-249 10,-63-7,52 2,1185-9,-1250-1,-1-1,1-2,42-12,-43 10,1 0,0 2,43-2,50 10,113-5,-187-8,-28 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6:35.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0,'29'0,"0"1,0 2,46 9,-31-5,0-2,0-2,-1-2,46-4,9 0,1562 4,-1437 12,5 0,1012-14,-1038 14,14 1,-160-12,58 10,-26-2,-62-7,376 20,-352-23,285-16,-228 8,161 7,27-1,-187-9,37-3,1174 12,-643 5,3050-3,-3711 1,-1 0,0 2,28 7,-41-10,17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0:04:27.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0 126,'25'-1,"-1"-2,31-6,34-3,459 8,-282 7,659-3,-906 1,0 1,34 8,-32-5,-1-1,26 1,66-4,-41-2,112 15,-90-4,1-5,108-7,-51-1,2211 3,-2329 2,54 9,-54-5,52 1,1178-6,-579-3,-635 4,53 9,-53-4,56 0,43 5,3 1,3400-14,-3526 0,1-2,27-6,37-3,78-1,72-1,757 15,-831 12,-16 0,661-11,-394-4,-390 0,0-2,0 0,0-2,46-15,-39 10,70-13,-34 19,120 7,-114 1,81-8,-88-7,-51 8,0 0,30-1,640 3,-334 4,2619-2,-2918-3,1-2,85-20,-76 11,92-6,641-10,-747 27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0:07:51.8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0 103,'54'-20,"-3"14,0 3,98 4,-45 2,-25-3,23 2,160-20,-163 9,193 6,-145 5,13-4,177 5,-231 9,22 1,822-11,-462-4,1335 2,-1650-14,-3 1,1277 13,-644 1,-592 12,-30-1,-47-5,159 28,-221-27,143-3,22 2,144 29,54-29,-247-9,1165 2,-1314 1,50 10,27 1,312-13,85 3,-357 10,89 2,922-15,-988-12,-11 0,76-2,-107 4,196 10,-150 4,3023-3,-3168-2,53-9,25-2,734 10,-435 6,-338-3,413-15,-308 2,103-12,-137 9,1 6,160 11,-116 1,2084-2,-2230-2,52-10,-52 6,50-1,-52 6,-1-1,50-9,25-6,121 0,-194 15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0:08:40.2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0 105,'30'-2,"0"-1,0-1,47-13,16-4,-35 15,0 3,89 5,-33 1,13-4,146 3,-155 9,33 3,-96-11,93 19,-98-12,0-3,71 2,1087-10,-1171-1,1-2,70-16,-72 11,1 2,74-4,1463 13,-1546-1,56 11,-53-6,44 2,783-7,-419-3,89 2,-484-2,54-9,-53 4,52 0,47 9,114-4,-146-9,70-3,325 15,-477 1,55 9,-55-6,53 3,37-10,91 4,-127 10,-53-6,57 2,990-8,-487-1,-438 14,-11-1,-137-11,55-1,-1 2,0 3,75 17,-67-11,0-2,0-4,1-2,75-7,-4 1,-55 2,111-13,-100 5,177 7,-9 2,-216-5,66-15,-75 11,1 2,73-4,1261 13,-1325-5,72-12,-64 7,8-2,-29 3,68-2,-15 12,-53-1,1-1,-1-2,54-8,-24-12,-54 16,1 0,-1 1,1 1,0 0,18-2,324 2,-175 6,-73-5,118 5,-128 8,56 3,17-1,25 0,-156-11,70 12,-56-6,12 4,-39-7,1-1,40 2,1500-7,-1541-1,0-1,0-1,0-1,37-13,-28 8,-17 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0:18:18.4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2,'49'0,"-11"-1,0 1,0 2,65 12,39 9,0 0,-95-15,0-1,76-1,-76-5,0 2,78 15,-51-6,1-2,0-5,146-6,-76-2,365 3,-480 2,56 9,23 3,378-13,-232-3,-227 4,0 1,-1 1,44 12,-41-8,1-1,45 3,369-7,-219-6,1683 3,-1757-13,-101 6,53 1,2725 7,-2580-14,11 0,-24 16,259-6,-250-28,-52 3,584 9,-527 21,-85 12,4-1,-108-10,-1 2,67 16,-30-5,-21-9,-1-3,81-7,-27 0,103 16,4 0,1263-14,-1458-1,53-9,-51 5,47-1,61-7,-82 5,88-20,-24 4,-17 2,-81 14,-1 2,1 2,48-2,962 8,-860 13,10-1,1056-14,-1222-1,0-1,-1-1,45-13,-45 10,1 0,0 2,45-2,18 8,-86-1,-11 0,-4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0:18:30.2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26,'443'20,"1"-11,-261-12,451 3,-605-1,57-11,-57 6,55-2,52-4,-90 6,52-1,867 8,-946 0,1 1,32 8,34 3,24 0,-77-7,53 1,1179-6,-574-3,-662 1,57-11,-57 6,56-2,1605 7,-789 3,-883-1,1 1,35 9,-34-7,0 0,26 1,642-3,-334-5,382 3,-706 2,54 9,-53-6,54 3,38-6,304-5,-266-9,100-1,-215 11,58-9,-58 4,56 0,482 8,-555 1,55 10,-53-7,53 3,-44-5,49 8,-5 1,0-4,172 9,-148-16,115 17,-142-12,121-5,-89-3,-86 1,1-2,26-6,-26 4,53-3,10 9,-618-1,626-1,115 3,-119 10,-57-6,53 1,367-8,-428 0,55-11,-54 7,52-3,-42 8,-18 1,1-1,-1-1,43-8,-44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29:25.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0 255,'30'-1,"55"-11,-54 7,52-3,401 9,-464-2,0-2,0 0,0-1,31-11,-29 9,0 0,0 1,34-3,251 6,-136 4,-176-1,0 0,0 1,-1-1,1 1,0 0,1 0,-1 1,0-1,-5 5,-36 15,18-18,0 0,0-2,-1-2,-31-2,17 0,83 3,-1-2,-1 2,0 2,38 8,-32-4,1-2,0-2,0-2,45-4,12 0,660 3,-746-1,0-1,1-1,-1 0,0-1,21-9,-19 7,-1 1,1 0,0 1,20-1,209 6,41-2,-220-11,-49 7,0 2,26-2,677 3,-353 4,2930-2,-3267 2,54 9,-54-5,52 1,2269-5,-1120-5,1765 3,-2963-1,52-11,-49 7,41-2,95 9,84-4,-166-11,-60 7,58-2,123-4,24 0,719 12,-916 2,52 9,-52-5,57 1,49-5,154-5,-176-9,48-2,1876 15,-2013-2,63-13,-24 3,-26 5,215-13,-135 17,118 5,-238-2,0 0,-1 1,1 0,-1 0,1 0,-1 1,0 0,0 1,0-1,-1 1,1 1,8 7,-12-10,0 1,-1 0,1 0,-1 0,0 0,0 0,0 0,0 0,0 1,-1-1,0 1,1-1,-1 1,-1 0,1 0,0-1,-1 1,0 0,0 0,0-1,0 1,-1 0,1 0,-1-1,0 1,0-1,-2 6,1-6,1-1,-1 1,0-1,0 1,0-1,0 0,-1 0,1 0,0 0,-1 0,0 0,1-1,-1 1,0-1,0 0,1 0,-1 0,0 0,0 0,0-1,-1 1,-4-1,-11 1,0 0,-30-4,23 1,-16 1,1 1,-1 2,-64 11,-76 13,89-17,-1-4,-99-7,44-1,-740 3,860 1,-56 11,55-6,-54 2,-2173-7,1067-3,964 4,-244-5,297-8,-123-4,163 13,1-6,-216-40,294 40,0 2,-61 1,-50-4,-235-26,-66 28,268 9,-569-2,613 13,3 0,-44 0,-17 0,-171 1,-179-1,345-16,-1439 3,1541-5,-212-39,253 32,0 4,-133 1,123 8,-89-12,-190-25,218 29,83 5,-115-18,51 1,-180-5,230 20,-160-2,-144-13,252 3,-134 1,54 16,181-1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29:32.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79,'273'13,"18"-1,-180-14,189 4,-195 11,-65-7,61 2,15-11,125 5,-222 1,1 1,-1 0,24 10,-24-8,1 0,38 6,100-6,30 5,-159-7,74 11,154 2,-169-13,123 19,-108-10,157 0,3-1,-103 7,178-2,554-18,-911 1,0-2,-1 0,-23-7,36 8,1-1,-1 1,1-2,-1 1,1-1,0 0,0 0,0 0,0-1,1 0,-1 0,-8-10,13 13,1 1,-1-1,1 0,-1 0,0 0,1 0,0 0,-1 0,1 0,-1 0,1 0,0 0,0 0,0 0,0 0,0 0,0 0,0 0,0 0,0 0,0 0,0 0,1 0,-1 0,0 0,1 0,-1 0,2-2,0 1,0 0,0 0,0 0,0 0,0 0,1 1,-1-1,1 1,-1 0,6-2,4-1,1 0,0 1,21-3,52 2,92 6,-59 1,-149-5,-1-2,-57-14,-23-3,-136-14,-152-13,352 44,1-3,-48-13,5 2,40 8,21 4,-1 1,1 1,-32 1,147 24,182 20,-41-7,-173-24,101 34,-224-39,-100-13,-297-53,391 53,0 3,-112 7,52 1,-565-3,651 2,-49 9,-35 1,-827-10,465-4,-337 2,805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5:26.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29,'125'2,"137"-5,-177-9,-54 6,58-2,-11 7,151 4,-143 9,-55-6,58 2,48 5,-91-7,53 0,-26-7,-14 0,0 2,110 15,-108-8,0-2,1-4,70-5,-13 0,3295 4,-3390 0,1 1,27 7,36 3,491-9,-296-5,-224 2,-19 2,1-3,0-1,70-13,-71 8,60-4,-16 3,125-22,-146 24,0 2,92 6,-37 1,2375-3,-2456-2,56-9,-56 5,53-2,794 40,-552-13,-289-17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5:55.1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0 130,'2643'0,"-2594"-3,52-8,39-2,360 12,-236 2,-245 1,0-1,35 10,-34-7,0 0,26 1,151-6,63 2,-162 11,-59-6,62 2,1308-9,-1221 14,4 1,1431-15,-1593 3,56 9,-56-6,54 3,-42-8,7 0,0 2,71 11,-57-5,0-2,0-4,69-5,-10 0,-30 5,114 16,-145-9,10 2,109 2,801-14,-952-1,58-10,-56 7,47-3,-37 7,-8 2,0-2,0-2,0-1,40-10,-117 29,23-8,0 0,-1-1,1 0,-36 2,-100-8,0-8,-157-27,283 31,-60-3,-140 7,92 2,69-1,-18 0,-157-18,148 7,1 4,-114 8,55 1,-79 0,-251-7,351-8,-56-1,-650 14,789-6,51 5,0 0,0 0,0 0,0 0,0 0,1 0,-1 0,0 0,0 0,0-1,0 1,0 0,0 0,0 0,0 0,0 0,0 0,1 0,-1-1,0 1,0 0,0 0,0 0,0 0,0 0,0 0,0-1,0 1,0 0,0 0,0 0,0 0,0 0,0-1,0 1,0 0,-1 0,1 0,0 0,0 0,0 0,0 0,0-1,0 1,0 0,0 0,0 0,0 0,-1 0,1 0,0 0,0 0,0 0,0 0,0-1,0 1,-1 0,1 0,0 0,0 0,0 0,0 0,0 0,0 0,-1 0,1 0,0 0,0 0,0 0,16-6,23-1,214-48,-20 4,-189 45,11-3,86-1,-67 12,99 16,-112-10,42 7,-59-8,1-2,0-2,0-2,47-5,11 1,56 1,174 5,-223 9,-65-5,49-1,789-7,-721-12,0 0,4 16,133-6,-196-9,-55 5,52 0,1366 8,-1277-17,-93 5,-15 0,-47 5,55-1,1374 8,-1431 0,60 12,-11-1,-42-8,257 17,218-2,-27-10,-289-12,-41 2,170 3,-197 10,44 1,1358-14,-1458-2,91-17,-152 18,91-22,-85 22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6:02.0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80,'176'0,"506"-15,-254-16,141 23,-332 10,2396-2,-2458-13,-13 1,1057 10,-591 4,-540 3,167 29,-164-18,155 8,-189-24,30 0,101 14,-26-3,14 3,-93-5,1-4,108-6,-54-2,2471 3,-2451-13,-3 0,3082 11,-1533 5,-155-3,-1520-1,0-2,29-7,-29 5,56-3,-57 6,-1-1,1-2,40-11,-38 8,0 2,41-5,-50 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6:30.0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93,'177'14,"-5"-1,1834-14,-1825-13,1 1,-56 15,134-4,-175-10,-54 7,48-3,596 7,-324 3,-182-16,9 1,2920 16,-1607-5,-1319-1,184 6,-249 10,-63-7,52 2,1185-9,-1250-1,-1-1,1-2,42-12,-43 10,1 0,0 2,43-2,50 10,113-5,-187-8,-28 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0T23:46:35.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0,'29'0,"0"1,0 2,46 9,-31-5,0-2,0-2,-1-2,46-4,9 0,1562 4,-1437 12,5 0,1012-14,-1038 14,14 1,-160-12,58 10,-26-2,-62-7,376 20,-352-23,285-16,-228 8,161 7,27-1,-187-9,37-3,1174 12,-643 5,3050-3,-3711 1,-1 0,0 2,28 7,-41-10,17 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1T00:01:37.6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79,'36'1,"0"-2,0-2,50-9,-57 5,9-2,0 1,1 1,53 0,1262 8,-1325 0,58 12,-57-8,58 4,20-9,-5-1,138 16,-121-4,197-9,-151-5,1010 3,-982 14,-1 0,2836-13,-1423-3,-1390 15,-17 0,1400-11,-780-4,2288 2,-2890-14,-4 1,4 15,160-4,-219-10,71-2,1517 12,-851 4,3556-2,-4361-4,98-18,-152 17,142-18,248-2,-224 26,388 15,-357-5,41 4,37-4,-290-11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AE5031-0C8B-4C4A-A9D8-506D9D592F53}"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DB37A-5EF8-498E-9C40-E21E78E9CDC9}" type="slidenum">
              <a:rPr lang="en-US" smtClean="0"/>
              <a:t>‹#›</a:t>
            </a:fld>
            <a:endParaRPr lang="en-US"/>
          </a:p>
        </p:txBody>
      </p:sp>
    </p:spTree>
    <p:extLst>
      <p:ext uri="{BB962C8B-B14F-4D97-AF65-F5344CB8AC3E}">
        <p14:creationId xmlns:p14="http://schemas.microsoft.com/office/powerpoint/2010/main" val="374553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7</a:t>
            </a:fld>
            <a:endParaRPr lang="en-US"/>
          </a:p>
        </p:txBody>
      </p:sp>
    </p:spTree>
    <p:extLst>
      <p:ext uri="{BB962C8B-B14F-4D97-AF65-F5344CB8AC3E}">
        <p14:creationId xmlns:p14="http://schemas.microsoft.com/office/powerpoint/2010/main" val="148715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17</a:t>
            </a:fld>
            <a:endParaRPr lang="en-US"/>
          </a:p>
        </p:txBody>
      </p:sp>
    </p:spTree>
    <p:extLst>
      <p:ext uri="{BB962C8B-B14F-4D97-AF65-F5344CB8AC3E}">
        <p14:creationId xmlns:p14="http://schemas.microsoft.com/office/powerpoint/2010/main" val="215236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18</a:t>
            </a:fld>
            <a:endParaRPr lang="en-US"/>
          </a:p>
        </p:txBody>
      </p:sp>
    </p:spTree>
    <p:extLst>
      <p:ext uri="{BB962C8B-B14F-4D97-AF65-F5344CB8AC3E}">
        <p14:creationId xmlns:p14="http://schemas.microsoft.com/office/powerpoint/2010/main" val="3345981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19</a:t>
            </a:fld>
            <a:endParaRPr lang="en-US"/>
          </a:p>
        </p:txBody>
      </p:sp>
    </p:spTree>
    <p:extLst>
      <p:ext uri="{BB962C8B-B14F-4D97-AF65-F5344CB8AC3E}">
        <p14:creationId xmlns:p14="http://schemas.microsoft.com/office/powerpoint/2010/main" val="243976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20</a:t>
            </a:fld>
            <a:endParaRPr lang="en-US"/>
          </a:p>
        </p:txBody>
      </p:sp>
    </p:spTree>
    <p:extLst>
      <p:ext uri="{BB962C8B-B14F-4D97-AF65-F5344CB8AC3E}">
        <p14:creationId xmlns:p14="http://schemas.microsoft.com/office/powerpoint/2010/main" val="143468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21</a:t>
            </a:fld>
            <a:endParaRPr lang="en-US"/>
          </a:p>
        </p:txBody>
      </p:sp>
    </p:spTree>
    <p:extLst>
      <p:ext uri="{BB962C8B-B14F-4D97-AF65-F5344CB8AC3E}">
        <p14:creationId xmlns:p14="http://schemas.microsoft.com/office/powerpoint/2010/main" val="678057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22</a:t>
            </a:fld>
            <a:endParaRPr lang="en-US"/>
          </a:p>
        </p:txBody>
      </p:sp>
    </p:spTree>
    <p:extLst>
      <p:ext uri="{BB962C8B-B14F-4D97-AF65-F5344CB8AC3E}">
        <p14:creationId xmlns:p14="http://schemas.microsoft.com/office/powerpoint/2010/main" val="1996808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23</a:t>
            </a:fld>
            <a:endParaRPr lang="en-US"/>
          </a:p>
        </p:txBody>
      </p:sp>
    </p:spTree>
    <p:extLst>
      <p:ext uri="{BB962C8B-B14F-4D97-AF65-F5344CB8AC3E}">
        <p14:creationId xmlns:p14="http://schemas.microsoft.com/office/powerpoint/2010/main" val="1111789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24</a:t>
            </a:fld>
            <a:endParaRPr lang="en-US"/>
          </a:p>
        </p:txBody>
      </p:sp>
    </p:spTree>
    <p:extLst>
      <p:ext uri="{BB962C8B-B14F-4D97-AF65-F5344CB8AC3E}">
        <p14:creationId xmlns:p14="http://schemas.microsoft.com/office/powerpoint/2010/main" val="340898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25</a:t>
            </a:fld>
            <a:endParaRPr lang="en-US"/>
          </a:p>
        </p:txBody>
      </p:sp>
    </p:spTree>
    <p:extLst>
      <p:ext uri="{BB962C8B-B14F-4D97-AF65-F5344CB8AC3E}">
        <p14:creationId xmlns:p14="http://schemas.microsoft.com/office/powerpoint/2010/main" val="3070225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26</a:t>
            </a:fld>
            <a:endParaRPr lang="en-US"/>
          </a:p>
        </p:txBody>
      </p:sp>
    </p:spTree>
    <p:extLst>
      <p:ext uri="{BB962C8B-B14F-4D97-AF65-F5344CB8AC3E}">
        <p14:creationId xmlns:p14="http://schemas.microsoft.com/office/powerpoint/2010/main" val="402311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8</a:t>
            </a:fld>
            <a:endParaRPr lang="en-US"/>
          </a:p>
        </p:txBody>
      </p:sp>
    </p:spTree>
    <p:extLst>
      <p:ext uri="{BB962C8B-B14F-4D97-AF65-F5344CB8AC3E}">
        <p14:creationId xmlns:p14="http://schemas.microsoft.com/office/powerpoint/2010/main" val="85300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27</a:t>
            </a:fld>
            <a:endParaRPr lang="en-US"/>
          </a:p>
        </p:txBody>
      </p:sp>
    </p:spTree>
    <p:extLst>
      <p:ext uri="{BB962C8B-B14F-4D97-AF65-F5344CB8AC3E}">
        <p14:creationId xmlns:p14="http://schemas.microsoft.com/office/powerpoint/2010/main" val="3158452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28</a:t>
            </a:fld>
            <a:endParaRPr lang="en-US"/>
          </a:p>
        </p:txBody>
      </p:sp>
    </p:spTree>
    <p:extLst>
      <p:ext uri="{BB962C8B-B14F-4D97-AF65-F5344CB8AC3E}">
        <p14:creationId xmlns:p14="http://schemas.microsoft.com/office/powerpoint/2010/main" val="1994006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29</a:t>
            </a:fld>
            <a:endParaRPr lang="en-US"/>
          </a:p>
        </p:txBody>
      </p:sp>
    </p:spTree>
    <p:extLst>
      <p:ext uri="{BB962C8B-B14F-4D97-AF65-F5344CB8AC3E}">
        <p14:creationId xmlns:p14="http://schemas.microsoft.com/office/powerpoint/2010/main" val="262644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30</a:t>
            </a:fld>
            <a:endParaRPr lang="en-US"/>
          </a:p>
        </p:txBody>
      </p:sp>
    </p:spTree>
    <p:extLst>
      <p:ext uri="{BB962C8B-B14F-4D97-AF65-F5344CB8AC3E}">
        <p14:creationId xmlns:p14="http://schemas.microsoft.com/office/powerpoint/2010/main" val="3965248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31</a:t>
            </a:fld>
            <a:endParaRPr lang="en-US"/>
          </a:p>
        </p:txBody>
      </p:sp>
    </p:spTree>
    <p:extLst>
      <p:ext uri="{BB962C8B-B14F-4D97-AF65-F5344CB8AC3E}">
        <p14:creationId xmlns:p14="http://schemas.microsoft.com/office/powerpoint/2010/main" val="1946369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32</a:t>
            </a:fld>
            <a:endParaRPr lang="en-US"/>
          </a:p>
        </p:txBody>
      </p:sp>
    </p:spTree>
    <p:extLst>
      <p:ext uri="{BB962C8B-B14F-4D97-AF65-F5344CB8AC3E}">
        <p14:creationId xmlns:p14="http://schemas.microsoft.com/office/powerpoint/2010/main" val="253816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33</a:t>
            </a:fld>
            <a:endParaRPr lang="en-US"/>
          </a:p>
        </p:txBody>
      </p:sp>
    </p:spTree>
    <p:extLst>
      <p:ext uri="{BB962C8B-B14F-4D97-AF65-F5344CB8AC3E}">
        <p14:creationId xmlns:p14="http://schemas.microsoft.com/office/powerpoint/2010/main" val="2700727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34</a:t>
            </a:fld>
            <a:endParaRPr lang="en-US"/>
          </a:p>
        </p:txBody>
      </p:sp>
    </p:spTree>
    <p:extLst>
      <p:ext uri="{BB962C8B-B14F-4D97-AF65-F5344CB8AC3E}">
        <p14:creationId xmlns:p14="http://schemas.microsoft.com/office/powerpoint/2010/main" val="783813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35</a:t>
            </a:fld>
            <a:endParaRPr lang="en-US"/>
          </a:p>
        </p:txBody>
      </p:sp>
    </p:spTree>
    <p:extLst>
      <p:ext uri="{BB962C8B-B14F-4D97-AF65-F5344CB8AC3E}">
        <p14:creationId xmlns:p14="http://schemas.microsoft.com/office/powerpoint/2010/main" val="272076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36</a:t>
            </a:fld>
            <a:endParaRPr lang="en-US"/>
          </a:p>
        </p:txBody>
      </p:sp>
    </p:spTree>
    <p:extLst>
      <p:ext uri="{BB962C8B-B14F-4D97-AF65-F5344CB8AC3E}">
        <p14:creationId xmlns:p14="http://schemas.microsoft.com/office/powerpoint/2010/main" val="3110407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10</a:t>
            </a:fld>
            <a:endParaRPr lang="en-US"/>
          </a:p>
        </p:txBody>
      </p:sp>
    </p:spTree>
    <p:extLst>
      <p:ext uri="{BB962C8B-B14F-4D97-AF65-F5344CB8AC3E}">
        <p14:creationId xmlns:p14="http://schemas.microsoft.com/office/powerpoint/2010/main" val="3578554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37</a:t>
            </a:fld>
            <a:endParaRPr lang="en-US"/>
          </a:p>
        </p:txBody>
      </p:sp>
    </p:spTree>
    <p:extLst>
      <p:ext uri="{BB962C8B-B14F-4D97-AF65-F5344CB8AC3E}">
        <p14:creationId xmlns:p14="http://schemas.microsoft.com/office/powerpoint/2010/main" val="2865178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38</a:t>
            </a:fld>
            <a:endParaRPr lang="en-US"/>
          </a:p>
        </p:txBody>
      </p:sp>
    </p:spTree>
    <p:extLst>
      <p:ext uri="{BB962C8B-B14F-4D97-AF65-F5344CB8AC3E}">
        <p14:creationId xmlns:p14="http://schemas.microsoft.com/office/powerpoint/2010/main" val="2297675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39</a:t>
            </a:fld>
            <a:endParaRPr lang="en-US"/>
          </a:p>
        </p:txBody>
      </p:sp>
    </p:spTree>
    <p:extLst>
      <p:ext uri="{BB962C8B-B14F-4D97-AF65-F5344CB8AC3E}">
        <p14:creationId xmlns:p14="http://schemas.microsoft.com/office/powerpoint/2010/main" val="1697285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40</a:t>
            </a:fld>
            <a:endParaRPr lang="en-US"/>
          </a:p>
        </p:txBody>
      </p:sp>
    </p:spTree>
    <p:extLst>
      <p:ext uri="{BB962C8B-B14F-4D97-AF65-F5344CB8AC3E}">
        <p14:creationId xmlns:p14="http://schemas.microsoft.com/office/powerpoint/2010/main" val="128580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41</a:t>
            </a:fld>
            <a:endParaRPr lang="en-US"/>
          </a:p>
        </p:txBody>
      </p:sp>
    </p:spTree>
    <p:extLst>
      <p:ext uri="{BB962C8B-B14F-4D97-AF65-F5344CB8AC3E}">
        <p14:creationId xmlns:p14="http://schemas.microsoft.com/office/powerpoint/2010/main" val="2152559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42</a:t>
            </a:fld>
            <a:endParaRPr lang="en-US"/>
          </a:p>
        </p:txBody>
      </p:sp>
    </p:spTree>
    <p:extLst>
      <p:ext uri="{BB962C8B-B14F-4D97-AF65-F5344CB8AC3E}">
        <p14:creationId xmlns:p14="http://schemas.microsoft.com/office/powerpoint/2010/main" val="1057827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43</a:t>
            </a:fld>
            <a:endParaRPr lang="en-US"/>
          </a:p>
        </p:txBody>
      </p:sp>
    </p:spTree>
    <p:extLst>
      <p:ext uri="{BB962C8B-B14F-4D97-AF65-F5344CB8AC3E}">
        <p14:creationId xmlns:p14="http://schemas.microsoft.com/office/powerpoint/2010/main" val="2013603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44</a:t>
            </a:fld>
            <a:endParaRPr lang="en-US"/>
          </a:p>
        </p:txBody>
      </p:sp>
    </p:spTree>
    <p:extLst>
      <p:ext uri="{BB962C8B-B14F-4D97-AF65-F5344CB8AC3E}">
        <p14:creationId xmlns:p14="http://schemas.microsoft.com/office/powerpoint/2010/main" val="1776995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45</a:t>
            </a:fld>
            <a:endParaRPr lang="en-US"/>
          </a:p>
        </p:txBody>
      </p:sp>
    </p:spTree>
    <p:extLst>
      <p:ext uri="{BB962C8B-B14F-4D97-AF65-F5344CB8AC3E}">
        <p14:creationId xmlns:p14="http://schemas.microsoft.com/office/powerpoint/2010/main" val="1991827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46</a:t>
            </a:fld>
            <a:endParaRPr lang="en-US"/>
          </a:p>
        </p:txBody>
      </p:sp>
    </p:spTree>
    <p:extLst>
      <p:ext uri="{BB962C8B-B14F-4D97-AF65-F5344CB8AC3E}">
        <p14:creationId xmlns:p14="http://schemas.microsoft.com/office/powerpoint/2010/main" val="117239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11</a:t>
            </a:fld>
            <a:endParaRPr lang="en-US"/>
          </a:p>
        </p:txBody>
      </p:sp>
    </p:spTree>
    <p:extLst>
      <p:ext uri="{BB962C8B-B14F-4D97-AF65-F5344CB8AC3E}">
        <p14:creationId xmlns:p14="http://schemas.microsoft.com/office/powerpoint/2010/main" val="2345513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47</a:t>
            </a:fld>
            <a:endParaRPr lang="en-US"/>
          </a:p>
        </p:txBody>
      </p:sp>
    </p:spTree>
    <p:extLst>
      <p:ext uri="{BB962C8B-B14F-4D97-AF65-F5344CB8AC3E}">
        <p14:creationId xmlns:p14="http://schemas.microsoft.com/office/powerpoint/2010/main" val="536404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48</a:t>
            </a:fld>
            <a:endParaRPr lang="en-US"/>
          </a:p>
        </p:txBody>
      </p:sp>
    </p:spTree>
    <p:extLst>
      <p:ext uri="{BB962C8B-B14F-4D97-AF65-F5344CB8AC3E}">
        <p14:creationId xmlns:p14="http://schemas.microsoft.com/office/powerpoint/2010/main" val="4152970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49</a:t>
            </a:fld>
            <a:endParaRPr lang="en-US"/>
          </a:p>
        </p:txBody>
      </p:sp>
    </p:spTree>
    <p:extLst>
      <p:ext uri="{BB962C8B-B14F-4D97-AF65-F5344CB8AC3E}">
        <p14:creationId xmlns:p14="http://schemas.microsoft.com/office/powerpoint/2010/main" val="1502236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50</a:t>
            </a:fld>
            <a:endParaRPr lang="en-US"/>
          </a:p>
        </p:txBody>
      </p:sp>
    </p:spTree>
    <p:extLst>
      <p:ext uri="{BB962C8B-B14F-4D97-AF65-F5344CB8AC3E}">
        <p14:creationId xmlns:p14="http://schemas.microsoft.com/office/powerpoint/2010/main" val="1463300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51</a:t>
            </a:fld>
            <a:endParaRPr lang="en-US"/>
          </a:p>
        </p:txBody>
      </p:sp>
    </p:spTree>
    <p:extLst>
      <p:ext uri="{BB962C8B-B14F-4D97-AF65-F5344CB8AC3E}">
        <p14:creationId xmlns:p14="http://schemas.microsoft.com/office/powerpoint/2010/main" val="1499111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52</a:t>
            </a:fld>
            <a:endParaRPr lang="en-US"/>
          </a:p>
        </p:txBody>
      </p:sp>
    </p:spTree>
    <p:extLst>
      <p:ext uri="{BB962C8B-B14F-4D97-AF65-F5344CB8AC3E}">
        <p14:creationId xmlns:p14="http://schemas.microsoft.com/office/powerpoint/2010/main" val="256826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53</a:t>
            </a:fld>
            <a:endParaRPr lang="en-US"/>
          </a:p>
        </p:txBody>
      </p:sp>
    </p:spTree>
    <p:extLst>
      <p:ext uri="{BB962C8B-B14F-4D97-AF65-F5344CB8AC3E}">
        <p14:creationId xmlns:p14="http://schemas.microsoft.com/office/powerpoint/2010/main" val="3644315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54</a:t>
            </a:fld>
            <a:endParaRPr lang="en-US"/>
          </a:p>
        </p:txBody>
      </p:sp>
    </p:spTree>
    <p:extLst>
      <p:ext uri="{BB962C8B-B14F-4D97-AF65-F5344CB8AC3E}">
        <p14:creationId xmlns:p14="http://schemas.microsoft.com/office/powerpoint/2010/main" val="4168991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55</a:t>
            </a:fld>
            <a:endParaRPr lang="en-US"/>
          </a:p>
        </p:txBody>
      </p:sp>
    </p:spTree>
    <p:extLst>
      <p:ext uri="{BB962C8B-B14F-4D97-AF65-F5344CB8AC3E}">
        <p14:creationId xmlns:p14="http://schemas.microsoft.com/office/powerpoint/2010/main" val="2018386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56</a:t>
            </a:fld>
            <a:endParaRPr lang="en-US"/>
          </a:p>
        </p:txBody>
      </p:sp>
    </p:spTree>
    <p:extLst>
      <p:ext uri="{BB962C8B-B14F-4D97-AF65-F5344CB8AC3E}">
        <p14:creationId xmlns:p14="http://schemas.microsoft.com/office/powerpoint/2010/main" val="7438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12</a:t>
            </a:fld>
            <a:endParaRPr lang="en-US"/>
          </a:p>
        </p:txBody>
      </p:sp>
    </p:spTree>
    <p:extLst>
      <p:ext uri="{BB962C8B-B14F-4D97-AF65-F5344CB8AC3E}">
        <p14:creationId xmlns:p14="http://schemas.microsoft.com/office/powerpoint/2010/main" val="3149995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57</a:t>
            </a:fld>
            <a:endParaRPr lang="en-US"/>
          </a:p>
        </p:txBody>
      </p:sp>
    </p:spTree>
    <p:extLst>
      <p:ext uri="{BB962C8B-B14F-4D97-AF65-F5344CB8AC3E}">
        <p14:creationId xmlns:p14="http://schemas.microsoft.com/office/powerpoint/2010/main" val="3967473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58</a:t>
            </a:fld>
            <a:endParaRPr lang="en-US"/>
          </a:p>
        </p:txBody>
      </p:sp>
    </p:spTree>
    <p:extLst>
      <p:ext uri="{BB962C8B-B14F-4D97-AF65-F5344CB8AC3E}">
        <p14:creationId xmlns:p14="http://schemas.microsoft.com/office/powerpoint/2010/main" val="40412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13</a:t>
            </a:fld>
            <a:endParaRPr lang="en-US"/>
          </a:p>
        </p:txBody>
      </p:sp>
    </p:spTree>
    <p:extLst>
      <p:ext uri="{BB962C8B-B14F-4D97-AF65-F5344CB8AC3E}">
        <p14:creationId xmlns:p14="http://schemas.microsoft.com/office/powerpoint/2010/main" val="36901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14</a:t>
            </a:fld>
            <a:endParaRPr lang="en-US"/>
          </a:p>
        </p:txBody>
      </p:sp>
    </p:spTree>
    <p:extLst>
      <p:ext uri="{BB962C8B-B14F-4D97-AF65-F5344CB8AC3E}">
        <p14:creationId xmlns:p14="http://schemas.microsoft.com/office/powerpoint/2010/main" val="604533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15</a:t>
            </a:fld>
            <a:endParaRPr lang="en-US"/>
          </a:p>
        </p:txBody>
      </p:sp>
    </p:spTree>
    <p:extLst>
      <p:ext uri="{BB962C8B-B14F-4D97-AF65-F5344CB8AC3E}">
        <p14:creationId xmlns:p14="http://schemas.microsoft.com/office/powerpoint/2010/main" val="405084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DB37A-5EF8-498E-9C40-E21E78E9CDC9}" type="slidenum">
              <a:rPr lang="en-US" smtClean="0"/>
              <a:t>16</a:t>
            </a:fld>
            <a:endParaRPr lang="en-US"/>
          </a:p>
        </p:txBody>
      </p:sp>
    </p:spTree>
    <p:extLst>
      <p:ext uri="{BB962C8B-B14F-4D97-AF65-F5344CB8AC3E}">
        <p14:creationId xmlns:p14="http://schemas.microsoft.com/office/powerpoint/2010/main" val="201646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DEF7A1-8E54-470D-B7DB-CFD48CC6B32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1287873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EF7A1-8E54-470D-B7DB-CFD48CC6B32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356099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EF7A1-8E54-470D-B7DB-CFD48CC6B32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386630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EF7A1-8E54-470D-B7DB-CFD48CC6B32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68589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EF7A1-8E54-470D-B7DB-CFD48CC6B32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315549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DEF7A1-8E54-470D-B7DB-CFD48CC6B32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195065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DEF7A1-8E54-470D-B7DB-CFD48CC6B320}"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34469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DEF7A1-8E54-470D-B7DB-CFD48CC6B320}"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34581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EF7A1-8E54-470D-B7DB-CFD48CC6B320}"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190252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DEF7A1-8E54-470D-B7DB-CFD48CC6B32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2464050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DEF7A1-8E54-470D-B7DB-CFD48CC6B32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1FD61-6750-41F2-9738-CAC86E62C72E}" type="slidenum">
              <a:rPr lang="en-US" smtClean="0"/>
              <a:t>‹#›</a:t>
            </a:fld>
            <a:endParaRPr lang="en-US"/>
          </a:p>
        </p:txBody>
      </p:sp>
    </p:spTree>
    <p:extLst>
      <p:ext uri="{BB962C8B-B14F-4D97-AF65-F5344CB8AC3E}">
        <p14:creationId xmlns:p14="http://schemas.microsoft.com/office/powerpoint/2010/main" val="87690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EF7A1-8E54-470D-B7DB-CFD48CC6B320}" type="datetimeFigureOut">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1FD61-6750-41F2-9738-CAC86E62C72E}" type="slidenum">
              <a:rPr lang="en-US" smtClean="0"/>
              <a:t>‹#›</a:t>
            </a:fld>
            <a:endParaRPr lang="en-US"/>
          </a:p>
        </p:txBody>
      </p:sp>
    </p:spTree>
    <p:extLst>
      <p:ext uri="{BB962C8B-B14F-4D97-AF65-F5344CB8AC3E}">
        <p14:creationId xmlns:p14="http://schemas.microsoft.com/office/powerpoint/2010/main" val="2700641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5.jp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jpg"/><Relationship Id="rId7" Type="http://schemas.openxmlformats.org/officeDocument/2006/relationships/customXml" Target="../ink/ink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customXml" Target="../ink/ink1.xm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customXml" Target="../ink/ink3.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customXml" Target="../ink/ink8.xml"/><Relationship Id="rId3" Type="http://schemas.openxmlformats.org/officeDocument/2006/relationships/image" Target="../media/image5.jpg"/><Relationship Id="rId7" Type="http://schemas.openxmlformats.org/officeDocument/2006/relationships/customXml" Target="../ink/ink5.xml"/><Relationship Id="rId12"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customXml" Target="../ink/ink6.xml"/><Relationship Id="rId1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jpg"/><Relationship Id="rId7" Type="http://schemas.openxmlformats.org/officeDocument/2006/relationships/customXml" Target="../ink/ink10.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customXml" Target="../ink/ink9.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jpg"/><Relationship Id="rId7" Type="http://schemas.openxmlformats.org/officeDocument/2006/relationships/customXml" Target="../ink/ink12.xml"/><Relationship Id="rId12"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customXml" Target="../ink/ink14.xml"/><Relationship Id="rId5" Type="http://schemas.openxmlformats.org/officeDocument/2006/relationships/customXml" Target="../ink/ink11.xml"/><Relationship Id="rId10"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customXml" Target="../ink/ink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customXml" Target="../ink/ink15.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customXml" Target="../ink/ink16.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jpg"/><Relationship Id="rId7" Type="http://schemas.openxmlformats.org/officeDocument/2006/relationships/customXml" Target="../ink/ink18.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customXml" Target="../ink/ink17.xml"/><Relationship Id="rId4" Type="http://schemas.openxmlformats.org/officeDocument/2006/relationships/image" Target="../media/image49.png"/><Relationship Id="rId9" Type="http://schemas.openxmlformats.org/officeDocument/2006/relationships/image" Target="../media/image57.jpg"/></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stayexempt.irs.gov/home/existing-organizations/form-990-overview"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3FF30685-C6DF-1116-29A1-06FC40078AF8}"/>
              </a:ext>
            </a:extLst>
          </p:cNvPr>
          <p:cNvPicPr>
            <a:picLocks noChangeAspect="1"/>
          </p:cNvPicPr>
          <p:nvPr/>
        </p:nvPicPr>
        <p:blipFill rotWithShape="1">
          <a:blip r:embed="rId2">
            <a:extLst>
              <a:ext uri="{28A0092B-C50C-407E-A947-70E740481C1C}">
                <a14:useLocalDpi xmlns:a14="http://schemas.microsoft.com/office/drawing/2010/main" val="0"/>
              </a:ext>
            </a:extLst>
          </a:blip>
          <a:srcRect t="17729" b="26031"/>
          <a:stretch/>
        </p:blipFill>
        <p:spPr>
          <a:xfrm>
            <a:off x="20" y="1282"/>
            <a:ext cx="12191980" cy="6856718"/>
          </a:xfrm>
          <a:prstGeom prst="rect">
            <a:avLst/>
          </a:prstGeom>
        </p:spPr>
      </p:pic>
    </p:spTree>
    <p:extLst>
      <p:ext uri="{BB962C8B-B14F-4D97-AF65-F5344CB8AC3E}">
        <p14:creationId xmlns:p14="http://schemas.microsoft.com/office/powerpoint/2010/main" val="4074334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person in a purple jacket and hat&#10;&#10;Description automatically generated">
            <a:extLst>
              <a:ext uri="{FF2B5EF4-FFF2-40B4-BE49-F238E27FC236}">
                <a16:creationId xmlns:a16="http://schemas.microsoft.com/office/drawing/2014/main" id="{986774B0-17F5-FE7A-B641-93228FF57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509" y="923635"/>
            <a:ext cx="6700982" cy="5584152"/>
          </a:xfrm>
          <a:prstGeom prst="rect">
            <a:avLst/>
          </a:prstGeom>
        </p:spPr>
      </p:pic>
    </p:spTree>
    <p:extLst>
      <p:ext uri="{BB962C8B-B14F-4D97-AF65-F5344CB8AC3E}">
        <p14:creationId xmlns:p14="http://schemas.microsoft.com/office/powerpoint/2010/main" val="89177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person in a suit with money falling from his arms&#10;&#10;Description automatically generated">
            <a:extLst>
              <a:ext uri="{FF2B5EF4-FFF2-40B4-BE49-F238E27FC236}">
                <a16:creationId xmlns:a16="http://schemas.microsoft.com/office/drawing/2014/main" id="{258503E3-D583-3B2E-95C6-1EAA41CDF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250" y="3279197"/>
            <a:ext cx="6667500" cy="3181350"/>
          </a:xfrm>
          <a:prstGeom prst="rect">
            <a:avLst/>
          </a:prstGeom>
        </p:spPr>
      </p:pic>
      <p:sp>
        <p:nvSpPr>
          <p:cNvPr id="4" name="TextBox 3">
            <a:extLst>
              <a:ext uri="{FF2B5EF4-FFF2-40B4-BE49-F238E27FC236}">
                <a16:creationId xmlns:a16="http://schemas.microsoft.com/office/drawing/2014/main" id="{43731FD2-D20B-256E-1570-E4832E2242F3}"/>
              </a:ext>
            </a:extLst>
          </p:cNvPr>
          <p:cNvSpPr txBox="1"/>
          <p:nvPr/>
        </p:nvSpPr>
        <p:spPr>
          <a:xfrm>
            <a:off x="4215260" y="1021265"/>
            <a:ext cx="3761479" cy="2185214"/>
          </a:xfrm>
          <a:prstGeom prst="rect">
            <a:avLst/>
          </a:prstGeom>
          <a:noFill/>
        </p:spPr>
        <p:txBody>
          <a:bodyPr wrap="none" rtlCol="0">
            <a:spAutoFit/>
          </a:bodyPr>
          <a:lstStyle/>
          <a:p>
            <a:pPr algn="ctr"/>
            <a:r>
              <a:rPr lang="en-US" sz="2800" b="1" dirty="0">
                <a:solidFill>
                  <a:schemeClr val="bg1"/>
                </a:solidFill>
              </a:rPr>
              <a:t>Let's talk about</a:t>
            </a:r>
          </a:p>
          <a:p>
            <a:pPr algn="ctr"/>
            <a:r>
              <a:rPr lang="en-US" sz="8000" b="1" dirty="0">
                <a:solidFill>
                  <a:schemeClr val="bg1"/>
                </a:solidFill>
              </a:rPr>
              <a:t>INCOME</a:t>
            </a:r>
          </a:p>
          <a:p>
            <a:pPr algn="ctr"/>
            <a:r>
              <a:rPr lang="en-US" sz="2800" b="1" dirty="0">
                <a:solidFill>
                  <a:schemeClr val="bg1"/>
                </a:solidFill>
              </a:rPr>
              <a:t>Lines 1 through 10</a:t>
            </a:r>
          </a:p>
        </p:txBody>
      </p:sp>
    </p:spTree>
    <p:extLst>
      <p:ext uri="{BB962C8B-B14F-4D97-AF65-F5344CB8AC3E}">
        <p14:creationId xmlns:p14="http://schemas.microsoft.com/office/powerpoint/2010/main" val="254740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83195019-5F52-3B9D-E253-7E944AAA4CFD}"/>
              </a:ext>
            </a:extLst>
          </p:cNvPr>
          <p:cNvSpPr txBox="1"/>
          <p:nvPr/>
        </p:nvSpPr>
        <p:spPr>
          <a:xfrm>
            <a:off x="270398" y="923635"/>
            <a:ext cx="11651203" cy="1846659"/>
          </a:xfrm>
          <a:prstGeom prst="rect">
            <a:avLst/>
          </a:prstGeom>
          <a:noFill/>
        </p:spPr>
        <p:txBody>
          <a:bodyPr wrap="none" rtlCol="0">
            <a:spAutoFit/>
          </a:bodyPr>
          <a:lstStyle/>
          <a:p>
            <a:pPr algn="ctr"/>
            <a:r>
              <a:rPr lang="en-US" sz="6000" b="1" dirty="0">
                <a:solidFill>
                  <a:schemeClr val="bg1"/>
                </a:solidFill>
              </a:rPr>
              <a:t>Line 1</a:t>
            </a:r>
          </a:p>
          <a:p>
            <a:pPr algn="ctr"/>
            <a:r>
              <a:rPr lang="en-US" sz="5400" b="1" dirty="0">
                <a:solidFill>
                  <a:schemeClr val="bg1"/>
                </a:solidFill>
              </a:rPr>
              <a:t>All Funding from National Headquarters</a:t>
            </a:r>
          </a:p>
        </p:txBody>
      </p:sp>
      <p:sp>
        <p:nvSpPr>
          <p:cNvPr id="4" name="TextBox 3">
            <a:extLst>
              <a:ext uri="{FF2B5EF4-FFF2-40B4-BE49-F238E27FC236}">
                <a16:creationId xmlns:a16="http://schemas.microsoft.com/office/drawing/2014/main" id="{DF9AA6DB-CA7B-989F-5BF8-EA0C59D2260A}"/>
              </a:ext>
            </a:extLst>
          </p:cNvPr>
          <p:cNvSpPr txBox="1"/>
          <p:nvPr/>
        </p:nvSpPr>
        <p:spPr>
          <a:xfrm>
            <a:off x="201596" y="3244487"/>
            <a:ext cx="11788805" cy="1569660"/>
          </a:xfrm>
          <a:prstGeom prst="rect">
            <a:avLst/>
          </a:prstGeom>
          <a:noFill/>
        </p:spPr>
        <p:txBody>
          <a:bodyPr wrap="none" rtlCol="0">
            <a:spAutoFit/>
          </a:bodyPr>
          <a:lstStyle/>
          <a:p>
            <a:pPr marL="285750" indent="-285750">
              <a:buFont typeface="Arial" panose="020B0604020202020204" pitchFamily="34" charset="0"/>
              <a:buChar char="•"/>
            </a:pPr>
            <a:r>
              <a:rPr lang="en-US" sz="3200" b="1" dirty="0">
                <a:solidFill>
                  <a:schemeClr val="bg1"/>
                </a:solidFill>
              </a:rPr>
              <a:t>Membership per capita dues</a:t>
            </a:r>
          </a:p>
          <a:p>
            <a:pPr marL="285750" indent="-285750">
              <a:buFont typeface="Arial" panose="020B0604020202020204" pitchFamily="34" charset="0"/>
              <a:buChar char="•"/>
            </a:pPr>
            <a:r>
              <a:rPr lang="en-US" sz="3200" b="1" dirty="0">
                <a:solidFill>
                  <a:schemeClr val="bg1"/>
                </a:solidFill>
              </a:rPr>
              <a:t>Columbia Trust Grants</a:t>
            </a:r>
          </a:p>
          <a:p>
            <a:pPr marL="285750" indent="-285750">
              <a:buFont typeface="Arial" panose="020B0604020202020204" pitchFamily="34" charset="0"/>
              <a:buChar char="•"/>
            </a:pPr>
            <a:r>
              <a:rPr lang="en-US" sz="3200" b="1" dirty="0">
                <a:solidFill>
                  <a:schemeClr val="bg1"/>
                </a:solidFill>
              </a:rPr>
              <a:t>Department Fundraising or Revenue Sharing Program distributions</a:t>
            </a:r>
          </a:p>
        </p:txBody>
      </p:sp>
    </p:spTree>
    <p:extLst>
      <p:ext uri="{BB962C8B-B14F-4D97-AF65-F5344CB8AC3E}">
        <p14:creationId xmlns:p14="http://schemas.microsoft.com/office/powerpoint/2010/main" val="350463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close up of blue flowers&#10;&#10;Description automatically generated">
            <a:extLst>
              <a:ext uri="{FF2B5EF4-FFF2-40B4-BE49-F238E27FC236}">
                <a16:creationId xmlns:a16="http://schemas.microsoft.com/office/drawing/2014/main" id="{3B1098D6-4571-DBE3-A602-D183F04BC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460" y="2798271"/>
            <a:ext cx="3535852" cy="3535852"/>
          </a:xfrm>
          <a:prstGeom prst="rect">
            <a:avLst/>
          </a:prstGeom>
        </p:spPr>
      </p:pic>
      <p:sp>
        <p:nvSpPr>
          <p:cNvPr id="4" name="TextBox 3">
            <a:extLst>
              <a:ext uri="{FF2B5EF4-FFF2-40B4-BE49-F238E27FC236}">
                <a16:creationId xmlns:a16="http://schemas.microsoft.com/office/drawing/2014/main" id="{EF293D86-A433-FA4E-6841-189A524AE159}"/>
              </a:ext>
            </a:extLst>
          </p:cNvPr>
          <p:cNvSpPr txBox="1"/>
          <p:nvPr/>
        </p:nvSpPr>
        <p:spPr>
          <a:xfrm>
            <a:off x="1740448" y="784983"/>
            <a:ext cx="8711103" cy="1754326"/>
          </a:xfrm>
          <a:prstGeom prst="rect">
            <a:avLst/>
          </a:prstGeom>
          <a:noFill/>
        </p:spPr>
        <p:txBody>
          <a:bodyPr wrap="none" rtlCol="0">
            <a:spAutoFit/>
          </a:bodyPr>
          <a:lstStyle/>
          <a:p>
            <a:pPr algn="ctr"/>
            <a:r>
              <a:rPr lang="en-US" sz="5400" b="1" dirty="0">
                <a:solidFill>
                  <a:schemeClr val="bg1"/>
                </a:solidFill>
              </a:rPr>
              <a:t>Line 2</a:t>
            </a:r>
          </a:p>
          <a:p>
            <a:pPr algn="ctr"/>
            <a:r>
              <a:rPr lang="en-US" sz="5400" b="1" dirty="0">
                <a:solidFill>
                  <a:schemeClr val="bg1"/>
                </a:solidFill>
              </a:rPr>
              <a:t>Forget-Me-Not Drive Receipts</a:t>
            </a:r>
          </a:p>
        </p:txBody>
      </p:sp>
      <p:sp>
        <p:nvSpPr>
          <p:cNvPr id="6" name="TextBox 5">
            <a:extLst>
              <a:ext uri="{FF2B5EF4-FFF2-40B4-BE49-F238E27FC236}">
                <a16:creationId xmlns:a16="http://schemas.microsoft.com/office/drawing/2014/main" id="{6A63DEC0-F2A0-4677-13DC-E6B8EAE8592E}"/>
              </a:ext>
            </a:extLst>
          </p:cNvPr>
          <p:cNvSpPr txBox="1"/>
          <p:nvPr/>
        </p:nvSpPr>
        <p:spPr>
          <a:xfrm>
            <a:off x="103305" y="4089143"/>
            <a:ext cx="7875234" cy="954107"/>
          </a:xfrm>
          <a:prstGeom prst="rect">
            <a:avLst/>
          </a:prstGeom>
          <a:noFill/>
        </p:spPr>
        <p:txBody>
          <a:bodyPr wrap="none" rtlCol="0">
            <a:spAutoFit/>
          </a:bodyPr>
          <a:lstStyle/>
          <a:p>
            <a:pPr algn="ctr"/>
            <a:r>
              <a:rPr lang="en-US" sz="2800" dirty="0">
                <a:solidFill>
                  <a:schemeClr val="bg1"/>
                </a:solidFill>
              </a:rPr>
              <a:t>Report total gross receipts from Forget-Me-Not drive</a:t>
            </a:r>
          </a:p>
          <a:p>
            <a:pPr algn="ctr"/>
            <a:r>
              <a:rPr lang="en-US" sz="2800" dirty="0">
                <a:solidFill>
                  <a:schemeClr val="bg1"/>
                </a:solidFill>
              </a:rPr>
              <a:t>during the accounting period.</a:t>
            </a:r>
          </a:p>
        </p:txBody>
      </p:sp>
    </p:spTree>
    <p:extLst>
      <p:ext uri="{BB962C8B-B14F-4D97-AF65-F5344CB8AC3E}">
        <p14:creationId xmlns:p14="http://schemas.microsoft.com/office/powerpoint/2010/main" val="1086004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person in a suit holding a glass of liquid&#10;&#10;Description automatically generated">
            <a:extLst>
              <a:ext uri="{FF2B5EF4-FFF2-40B4-BE49-F238E27FC236}">
                <a16:creationId xmlns:a16="http://schemas.microsoft.com/office/drawing/2014/main" id="{0F11A08B-1486-F571-B795-64F7FBA81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5" y="965277"/>
            <a:ext cx="2503419" cy="2724651"/>
          </a:xfrm>
          <a:prstGeom prst="rect">
            <a:avLst/>
          </a:prstGeom>
        </p:spPr>
      </p:pic>
      <p:pic>
        <p:nvPicPr>
          <p:cNvPr id="6" name="Picture 5" descr="A person in a large fur coat waving&#10;&#10;Description automatically generated">
            <a:extLst>
              <a:ext uri="{FF2B5EF4-FFF2-40B4-BE49-F238E27FC236}">
                <a16:creationId xmlns:a16="http://schemas.microsoft.com/office/drawing/2014/main" id="{88A4714D-3A28-C364-EA6A-E906743B3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429" y="3177217"/>
            <a:ext cx="5513827" cy="3355686"/>
          </a:xfrm>
          <a:prstGeom prst="rect">
            <a:avLst/>
          </a:prstGeom>
        </p:spPr>
      </p:pic>
      <p:pic>
        <p:nvPicPr>
          <p:cNvPr id="8" name="Picture 7" descr="A person driving a car&#10;&#10;Description automatically generated">
            <a:extLst>
              <a:ext uri="{FF2B5EF4-FFF2-40B4-BE49-F238E27FC236}">
                <a16:creationId xmlns:a16="http://schemas.microsoft.com/office/drawing/2014/main" id="{3C3BB99E-875B-89A9-3FD7-130F74E03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70" y="3739297"/>
            <a:ext cx="5030689" cy="2712626"/>
          </a:xfrm>
          <a:prstGeom prst="rect">
            <a:avLst/>
          </a:prstGeom>
        </p:spPr>
      </p:pic>
      <p:sp>
        <p:nvSpPr>
          <p:cNvPr id="10" name="TextBox 9">
            <a:extLst>
              <a:ext uri="{FF2B5EF4-FFF2-40B4-BE49-F238E27FC236}">
                <a16:creationId xmlns:a16="http://schemas.microsoft.com/office/drawing/2014/main" id="{31F204DC-ABFC-E3F9-EEB6-E2C30866AE6A}"/>
              </a:ext>
            </a:extLst>
          </p:cNvPr>
          <p:cNvSpPr txBox="1"/>
          <p:nvPr/>
        </p:nvSpPr>
        <p:spPr>
          <a:xfrm>
            <a:off x="3722876" y="1028343"/>
            <a:ext cx="8292335" cy="2400657"/>
          </a:xfrm>
          <a:prstGeom prst="rect">
            <a:avLst/>
          </a:prstGeom>
          <a:noFill/>
        </p:spPr>
        <p:txBody>
          <a:bodyPr wrap="none" rtlCol="0">
            <a:spAutoFit/>
          </a:bodyPr>
          <a:lstStyle/>
          <a:p>
            <a:r>
              <a:rPr lang="en-US" sz="4400" b="1" dirty="0">
                <a:solidFill>
                  <a:schemeClr val="bg1"/>
                </a:solidFill>
              </a:rPr>
              <a:t>Line 3 : Bingo Gross Receipts</a:t>
            </a:r>
          </a:p>
          <a:p>
            <a:r>
              <a:rPr lang="en-US" sz="4400" b="1" dirty="0">
                <a:solidFill>
                  <a:schemeClr val="bg1"/>
                </a:solidFill>
              </a:rPr>
              <a:t>Line 4:  Thrift Store Gross Receipts </a:t>
            </a:r>
          </a:p>
          <a:p>
            <a:r>
              <a:rPr lang="en-US" sz="4400" b="1" dirty="0">
                <a:solidFill>
                  <a:schemeClr val="bg1"/>
                </a:solidFill>
              </a:rPr>
              <a:t>Line 5:  Bar/Lounge Gross Receipts</a:t>
            </a:r>
          </a:p>
          <a:p>
            <a:endParaRPr lang="en-US" b="1" dirty="0">
              <a:solidFill>
                <a:schemeClr val="bg1"/>
              </a:solidFill>
            </a:endParaRPr>
          </a:p>
        </p:txBody>
      </p:sp>
    </p:spTree>
    <p:extLst>
      <p:ext uri="{BB962C8B-B14F-4D97-AF65-F5344CB8AC3E}">
        <p14:creationId xmlns:p14="http://schemas.microsoft.com/office/powerpoint/2010/main" val="1311173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34A7DC28-AFB1-FD7E-002A-9CEB6DF1701F}"/>
              </a:ext>
            </a:extLst>
          </p:cNvPr>
          <p:cNvSpPr txBox="1"/>
          <p:nvPr/>
        </p:nvSpPr>
        <p:spPr>
          <a:xfrm>
            <a:off x="2550959" y="923635"/>
            <a:ext cx="7090082" cy="1446550"/>
          </a:xfrm>
          <a:prstGeom prst="rect">
            <a:avLst/>
          </a:prstGeom>
          <a:noFill/>
        </p:spPr>
        <p:txBody>
          <a:bodyPr wrap="none" rtlCol="0">
            <a:spAutoFit/>
          </a:bodyPr>
          <a:lstStyle/>
          <a:p>
            <a:pPr algn="ctr"/>
            <a:r>
              <a:rPr lang="en-US" sz="4400" b="1" dirty="0">
                <a:solidFill>
                  <a:schemeClr val="bg1"/>
                </a:solidFill>
              </a:rPr>
              <a:t>Line 6</a:t>
            </a:r>
          </a:p>
          <a:p>
            <a:pPr algn="ctr"/>
            <a:r>
              <a:rPr lang="en-US" sz="4400" b="1" dirty="0">
                <a:solidFill>
                  <a:schemeClr val="bg1"/>
                </a:solidFill>
              </a:rPr>
              <a:t>Interest and Dividend Income</a:t>
            </a:r>
          </a:p>
        </p:txBody>
      </p:sp>
      <p:sp>
        <p:nvSpPr>
          <p:cNvPr id="3" name="TextBox 2">
            <a:extLst>
              <a:ext uri="{FF2B5EF4-FFF2-40B4-BE49-F238E27FC236}">
                <a16:creationId xmlns:a16="http://schemas.microsoft.com/office/drawing/2014/main" id="{2A121C3B-5C19-AA5C-3BD1-2C6678A6FDC3}"/>
              </a:ext>
            </a:extLst>
          </p:cNvPr>
          <p:cNvSpPr txBox="1"/>
          <p:nvPr/>
        </p:nvSpPr>
        <p:spPr>
          <a:xfrm>
            <a:off x="515594" y="4176261"/>
            <a:ext cx="11160812" cy="2308324"/>
          </a:xfrm>
          <a:prstGeom prst="rect">
            <a:avLst/>
          </a:prstGeom>
          <a:noFill/>
        </p:spPr>
        <p:txBody>
          <a:bodyPr wrap="none" rtlCol="0">
            <a:spAutoFit/>
          </a:bodyPr>
          <a:lstStyle/>
          <a:p>
            <a:pPr algn="ctr"/>
            <a:r>
              <a:rPr lang="en-US" sz="2400" b="1" dirty="0">
                <a:solidFill>
                  <a:schemeClr val="bg1"/>
                </a:solidFill>
              </a:rPr>
              <a:t>Report interest and dividends received from checking accounts, savings accounts, and </a:t>
            </a:r>
          </a:p>
          <a:p>
            <a:pPr algn="ctr"/>
            <a:r>
              <a:rPr lang="en-US" sz="2400" b="1" dirty="0">
                <a:solidFill>
                  <a:schemeClr val="bg1"/>
                </a:solidFill>
              </a:rPr>
              <a:t>certificates of deposit during the accounting period. </a:t>
            </a:r>
          </a:p>
          <a:p>
            <a:pPr algn="ctr"/>
            <a:endParaRPr lang="en-US" sz="2400" b="1" dirty="0">
              <a:solidFill>
                <a:schemeClr val="bg1"/>
              </a:solidFill>
            </a:endParaRPr>
          </a:p>
          <a:p>
            <a:pPr algn="ctr"/>
            <a:r>
              <a:rPr lang="en-US" sz="2400" b="1" dirty="0">
                <a:solidFill>
                  <a:schemeClr val="bg1"/>
                </a:solidFill>
              </a:rPr>
              <a:t>Interest and dividend income received from investments </a:t>
            </a:r>
          </a:p>
          <a:p>
            <a:pPr algn="ctr"/>
            <a:r>
              <a:rPr lang="en-US" sz="2400" b="1" dirty="0">
                <a:solidFill>
                  <a:schemeClr val="bg1"/>
                </a:solidFill>
              </a:rPr>
              <a:t>listed on line 26 should be reported on </a:t>
            </a:r>
          </a:p>
          <a:p>
            <a:pPr algn="ctr"/>
            <a:r>
              <a:rPr lang="en-US" sz="2400" b="1" dirty="0">
                <a:solidFill>
                  <a:schemeClr val="bg1"/>
                </a:solidFill>
              </a:rPr>
              <a:t>line 9 as investment income.</a:t>
            </a:r>
          </a:p>
        </p:txBody>
      </p:sp>
      <p:pic>
        <p:nvPicPr>
          <p:cNvPr id="6" name="Picture 5" descr="An old person looking at a computer&#10;&#10;Description automatically generated">
            <a:extLst>
              <a:ext uri="{FF2B5EF4-FFF2-40B4-BE49-F238E27FC236}">
                <a16:creationId xmlns:a16="http://schemas.microsoft.com/office/drawing/2014/main" id="{9BE435A9-BAA0-625E-26BE-BE908EE73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207" y="2259571"/>
            <a:ext cx="2555586" cy="1916690"/>
          </a:xfrm>
          <a:prstGeom prst="rect">
            <a:avLst/>
          </a:prstGeom>
        </p:spPr>
      </p:pic>
    </p:spTree>
    <p:extLst>
      <p:ext uri="{BB962C8B-B14F-4D97-AF65-F5344CB8AC3E}">
        <p14:creationId xmlns:p14="http://schemas.microsoft.com/office/powerpoint/2010/main" val="62416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FE34FA38-3D53-C252-62C9-B92E15C4221E}"/>
              </a:ext>
            </a:extLst>
          </p:cNvPr>
          <p:cNvSpPr txBox="1"/>
          <p:nvPr/>
        </p:nvSpPr>
        <p:spPr>
          <a:xfrm>
            <a:off x="3899950" y="911075"/>
            <a:ext cx="4392100" cy="1446550"/>
          </a:xfrm>
          <a:prstGeom prst="rect">
            <a:avLst/>
          </a:prstGeom>
          <a:noFill/>
        </p:spPr>
        <p:txBody>
          <a:bodyPr wrap="none" rtlCol="0">
            <a:spAutoFit/>
          </a:bodyPr>
          <a:lstStyle/>
          <a:p>
            <a:pPr algn="ctr"/>
            <a:r>
              <a:rPr lang="en-US" sz="4400" b="1" dirty="0">
                <a:solidFill>
                  <a:schemeClr val="bg1"/>
                </a:solidFill>
              </a:rPr>
              <a:t>Line 7</a:t>
            </a:r>
          </a:p>
          <a:p>
            <a:pPr algn="ctr"/>
            <a:r>
              <a:rPr lang="en-US" sz="4400" b="1" dirty="0">
                <a:solidFill>
                  <a:schemeClr val="bg1"/>
                </a:solidFill>
              </a:rPr>
              <a:t>In-Kind Donations</a:t>
            </a:r>
          </a:p>
        </p:txBody>
      </p:sp>
      <p:pic>
        <p:nvPicPr>
          <p:cNvPr id="4" name="Picture 3" descr="A camouflage vehicle with wheels&#10;&#10;Description automatically generated with medium confidence">
            <a:extLst>
              <a:ext uri="{FF2B5EF4-FFF2-40B4-BE49-F238E27FC236}">
                <a16:creationId xmlns:a16="http://schemas.microsoft.com/office/drawing/2014/main" id="{3158DA65-5A53-684E-AF0F-DA85DC3B2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96" y="1889379"/>
            <a:ext cx="2286000" cy="2000250"/>
          </a:xfrm>
          <a:prstGeom prst="rect">
            <a:avLst/>
          </a:prstGeom>
        </p:spPr>
      </p:pic>
      <p:pic>
        <p:nvPicPr>
          <p:cNvPr id="7" name="Picture 6" descr="A blue and green van with red flowers&#10;&#10;Description automatically generated">
            <a:extLst>
              <a:ext uri="{FF2B5EF4-FFF2-40B4-BE49-F238E27FC236}">
                <a16:creationId xmlns:a16="http://schemas.microsoft.com/office/drawing/2014/main" id="{62A9F457-DFFF-3761-F4EF-92C101A5F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4015" y="4466844"/>
            <a:ext cx="2857500" cy="1600200"/>
          </a:xfrm>
          <a:prstGeom prst="rect">
            <a:avLst/>
          </a:prstGeom>
        </p:spPr>
      </p:pic>
      <p:pic>
        <p:nvPicPr>
          <p:cNvPr id="10" name="Picture 9" descr="A black bed on wheels&#10;&#10;Description automatically generated">
            <a:extLst>
              <a:ext uri="{FF2B5EF4-FFF2-40B4-BE49-F238E27FC236}">
                <a16:creationId xmlns:a16="http://schemas.microsoft.com/office/drawing/2014/main" id="{6A092D1A-4D51-DD1F-9603-2FB1F82175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336" y="2693480"/>
            <a:ext cx="3715327" cy="3715327"/>
          </a:xfrm>
          <a:prstGeom prst="rect">
            <a:avLst/>
          </a:prstGeom>
        </p:spPr>
      </p:pic>
      <p:pic>
        <p:nvPicPr>
          <p:cNvPr id="12" name="Picture 11" descr="A model of a city&#10;&#10;Description automatically generated">
            <a:extLst>
              <a:ext uri="{FF2B5EF4-FFF2-40B4-BE49-F238E27FC236}">
                <a16:creationId xmlns:a16="http://schemas.microsoft.com/office/drawing/2014/main" id="{F0FBE312-DC18-8214-F585-AC1F8E8148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982" y="4247004"/>
            <a:ext cx="3200001" cy="2129455"/>
          </a:xfrm>
          <a:prstGeom prst="rect">
            <a:avLst/>
          </a:prstGeom>
        </p:spPr>
      </p:pic>
      <p:pic>
        <p:nvPicPr>
          <p:cNvPr id="14" name="Picture 13" descr="A black wheelchair with black wheels&#10;&#10;Description automatically generated">
            <a:extLst>
              <a:ext uri="{FF2B5EF4-FFF2-40B4-BE49-F238E27FC236}">
                <a16:creationId xmlns:a16="http://schemas.microsoft.com/office/drawing/2014/main" id="{80E2B37E-7C1E-F634-79DA-FBAEC0C52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3181" y="1463383"/>
            <a:ext cx="2019300" cy="2266950"/>
          </a:xfrm>
          <a:prstGeom prst="rect">
            <a:avLst/>
          </a:prstGeom>
        </p:spPr>
      </p:pic>
      <p:pic>
        <p:nvPicPr>
          <p:cNvPr id="16" name="Picture 15" descr="A white background with black and white clouds&#10;&#10;Description automatically generated">
            <a:extLst>
              <a:ext uri="{FF2B5EF4-FFF2-40B4-BE49-F238E27FC236}">
                <a16:creationId xmlns:a16="http://schemas.microsoft.com/office/drawing/2014/main" id="{4B8C63D2-CC51-CCC7-5EEE-E69E43A5F9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3524" y="1391462"/>
            <a:ext cx="898957" cy="485775"/>
          </a:xfrm>
          <a:prstGeom prst="rect">
            <a:avLst/>
          </a:prstGeom>
        </p:spPr>
      </p:pic>
    </p:spTree>
    <p:extLst>
      <p:ext uri="{BB962C8B-B14F-4D97-AF65-F5344CB8AC3E}">
        <p14:creationId xmlns:p14="http://schemas.microsoft.com/office/powerpoint/2010/main" val="46013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620D3DBB-906B-23BD-46ED-BD54766FFF48}"/>
              </a:ext>
            </a:extLst>
          </p:cNvPr>
          <p:cNvSpPr txBox="1"/>
          <p:nvPr/>
        </p:nvSpPr>
        <p:spPr>
          <a:xfrm>
            <a:off x="3899950" y="784983"/>
            <a:ext cx="4392100" cy="2123658"/>
          </a:xfrm>
          <a:prstGeom prst="rect">
            <a:avLst/>
          </a:prstGeom>
          <a:noFill/>
        </p:spPr>
        <p:txBody>
          <a:bodyPr wrap="none" rtlCol="0">
            <a:spAutoFit/>
          </a:bodyPr>
          <a:lstStyle/>
          <a:p>
            <a:pPr algn="ctr"/>
            <a:r>
              <a:rPr lang="en-US" sz="4400" b="1" dirty="0">
                <a:solidFill>
                  <a:schemeClr val="bg1"/>
                </a:solidFill>
              </a:rPr>
              <a:t>Line 7</a:t>
            </a:r>
          </a:p>
          <a:p>
            <a:pPr algn="ctr"/>
            <a:r>
              <a:rPr lang="en-US" sz="4400" b="1" dirty="0">
                <a:solidFill>
                  <a:schemeClr val="bg1"/>
                </a:solidFill>
              </a:rPr>
              <a:t>In-Kind Donations</a:t>
            </a:r>
          </a:p>
          <a:p>
            <a:pPr algn="ctr"/>
            <a:r>
              <a:rPr lang="en-US" sz="4400" b="1" dirty="0">
                <a:solidFill>
                  <a:schemeClr val="bg1"/>
                </a:solidFill>
              </a:rPr>
              <a:t>continued</a:t>
            </a:r>
          </a:p>
        </p:txBody>
      </p:sp>
      <p:sp>
        <p:nvSpPr>
          <p:cNvPr id="3" name="TextBox 2">
            <a:extLst>
              <a:ext uri="{FF2B5EF4-FFF2-40B4-BE49-F238E27FC236}">
                <a16:creationId xmlns:a16="http://schemas.microsoft.com/office/drawing/2014/main" id="{DAD00613-4C3F-E961-0681-116B23B2B0CA}"/>
              </a:ext>
            </a:extLst>
          </p:cNvPr>
          <p:cNvSpPr txBox="1"/>
          <p:nvPr/>
        </p:nvSpPr>
        <p:spPr>
          <a:xfrm>
            <a:off x="879796" y="3061758"/>
            <a:ext cx="10432408" cy="1384995"/>
          </a:xfrm>
          <a:prstGeom prst="rect">
            <a:avLst/>
          </a:prstGeom>
          <a:noFill/>
        </p:spPr>
        <p:txBody>
          <a:bodyPr wrap="none" rtlCol="0">
            <a:spAutoFit/>
          </a:bodyPr>
          <a:lstStyle/>
          <a:p>
            <a:pPr algn="ctr"/>
            <a:r>
              <a:rPr lang="en-US" sz="2800" b="1" dirty="0">
                <a:solidFill>
                  <a:schemeClr val="accent6"/>
                </a:solidFill>
              </a:rPr>
              <a:t>Report the total value of in-kind donations </a:t>
            </a:r>
          </a:p>
          <a:p>
            <a:pPr algn="ctr"/>
            <a:r>
              <a:rPr lang="en-US" sz="2800" b="1" dirty="0">
                <a:solidFill>
                  <a:schemeClr val="accent6"/>
                </a:solidFill>
              </a:rPr>
              <a:t>that were redistributed during the accounting period. </a:t>
            </a:r>
          </a:p>
          <a:p>
            <a:pPr algn="ctr"/>
            <a:r>
              <a:rPr lang="en-US" sz="2800" b="1" dirty="0">
                <a:solidFill>
                  <a:schemeClr val="accent6"/>
                </a:solidFill>
              </a:rPr>
              <a:t>Attach required schedule listing the donor’s name and item donated.</a:t>
            </a:r>
          </a:p>
        </p:txBody>
      </p:sp>
      <p:sp>
        <p:nvSpPr>
          <p:cNvPr id="4" name="TextBox 3">
            <a:extLst>
              <a:ext uri="{FF2B5EF4-FFF2-40B4-BE49-F238E27FC236}">
                <a16:creationId xmlns:a16="http://schemas.microsoft.com/office/drawing/2014/main" id="{5B5DA282-1713-ACE3-48AC-2CDAA3E11097}"/>
              </a:ext>
            </a:extLst>
          </p:cNvPr>
          <p:cNvSpPr txBox="1"/>
          <p:nvPr/>
        </p:nvSpPr>
        <p:spPr>
          <a:xfrm>
            <a:off x="5576146" y="4446753"/>
            <a:ext cx="1059521" cy="369332"/>
          </a:xfrm>
          <a:prstGeom prst="rect">
            <a:avLst/>
          </a:prstGeom>
          <a:noFill/>
        </p:spPr>
        <p:txBody>
          <a:bodyPr wrap="none" rtlCol="0">
            <a:spAutoFit/>
          </a:bodyPr>
          <a:lstStyle/>
          <a:p>
            <a:r>
              <a:rPr lang="en-US" b="1" dirty="0">
                <a:solidFill>
                  <a:schemeClr val="bg1"/>
                </a:solidFill>
              </a:rPr>
              <a:t>Example:</a:t>
            </a:r>
          </a:p>
        </p:txBody>
      </p:sp>
      <p:sp>
        <p:nvSpPr>
          <p:cNvPr id="6" name="TextBox 5">
            <a:extLst>
              <a:ext uri="{FF2B5EF4-FFF2-40B4-BE49-F238E27FC236}">
                <a16:creationId xmlns:a16="http://schemas.microsoft.com/office/drawing/2014/main" id="{59C99836-F8B0-9DE5-7651-F1E1375F84C6}"/>
              </a:ext>
            </a:extLst>
          </p:cNvPr>
          <p:cNvSpPr txBox="1"/>
          <p:nvPr/>
        </p:nvSpPr>
        <p:spPr>
          <a:xfrm>
            <a:off x="3712431" y="4867546"/>
            <a:ext cx="5846472" cy="1569660"/>
          </a:xfrm>
          <a:prstGeom prst="rect">
            <a:avLst/>
          </a:prstGeom>
          <a:noFill/>
        </p:spPr>
        <p:txBody>
          <a:bodyPr wrap="none" rtlCol="0">
            <a:spAutoFit/>
          </a:bodyPr>
          <a:lstStyle/>
          <a:p>
            <a:r>
              <a:rPr lang="en-US" sz="2400" b="1" u="sng" dirty="0">
                <a:solidFill>
                  <a:schemeClr val="bg1"/>
                </a:solidFill>
              </a:rPr>
              <a:t>Schedule for Line 7 </a:t>
            </a:r>
          </a:p>
          <a:p>
            <a:r>
              <a:rPr lang="en-US" sz="2400" dirty="0">
                <a:solidFill>
                  <a:schemeClr val="bg1"/>
                </a:solidFill>
              </a:rPr>
              <a:t>Medical Store - Power Wheelchair $ 700.00 </a:t>
            </a:r>
          </a:p>
          <a:p>
            <a:r>
              <a:rPr lang="en-US" sz="2400" u="sng" dirty="0">
                <a:solidFill>
                  <a:schemeClr val="bg1"/>
                </a:solidFill>
              </a:rPr>
              <a:t>Jane Ross - Hospital Bed                   $ 900.00  </a:t>
            </a:r>
          </a:p>
          <a:p>
            <a:r>
              <a:rPr lang="en-US" sz="2400" b="1" dirty="0">
                <a:solidFill>
                  <a:schemeClr val="bg1"/>
                </a:solidFill>
              </a:rPr>
              <a:t>                                                              $ 1,600.00 </a:t>
            </a:r>
          </a:p>
        </p:txBody>
      </p:sp>
    </p:spTree>
    <p:extLst>
      <p:ext uri="{BB962C8B-B14F-4D97-AF65-F5344CB8AC3E}">
        <p14:creationId xmlns:p14="http://schemas.microsoft.com/office/powerpoint/2010/main" val="491876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27106DB6-A749-3C8A-9C04-9AB08CD9AD6B}"/>
              </a:ext>
            </a:extLst>
          </p:cNvPr>
          <p:cNvSpPr txBox="1"/>
          <p:nvPr/>
        </p:nvSpPr>
        <p:spPr>
          <a:xfrm>
            <a:off x="0" y="923635"/>
            <a:ext cx="12101454" cy="1446550"/>
          </a:xfrm>
          <a:prstGeom prst="rect">
            <a:avLst/>
          </a:prstGeom>
          <a:noFill/>
        </p:spPr>
        <p:txBody>
          <a:bodyPr wrap="none" rtlCol="0">
            <a:spAutoFit/>
          </a:bodyPr>
          <a:lstStyle/>
          <a:p>
            <a:pPr algn="ctr"/>
            <a:r>
              <a:rPr lang="en-US" sz="4400" b="1" dirty="0">
                <a:solidFill>
                  <a:schemeClr val="bg1"/>
                </a:solidFill>
              </a:rPr>
              <a:t>Line 8</a:t>
            </a:r>
          </a:p>
          <a:p>
            <a:pPr algn="ctr"/>
            <a:r>
              <a:rPr lang="en-US" sz="4400" b="1" dirty="0">
                <a:solidFill>
                  <a:schemeClr val="bg1"/>
                </a:solidFill>
              </a:rPr>
              <a:t>Increase in Market Value of Investments on Line 26</a:t>
            </a:r>
          </a:p>
        </p:txBody>
      </p:sp>
      <p:sp>
        <p:nvSpPr>
          <p:cNvPr id="3" name="TextBox 2">
            <a:extLst>
              <a:ext uri="{FF2B5EF4-FFF2-40B4-BE49-F238E27FC236}">
                <a16:creationId xmlns:a16="http://schemas.microsoft.com/office/drawing/2014/main" id="{A9AA9F4F-6FD4-03B6-E8CF-8F1503847FC9}"/>
              </a:ext>
            </a:extLst>
          </p:cNvPr>
          <p:cNvSpPr txBox="1"/>
          <p:nvPr/>
        </p:nvSpPr>
        <p:spPr>
          <a:xfrm>
            <a:off x="1844928" y="2382559"/>
            <a:ext cx="8411598" cy="830997"/>
          </a:xfrm>
          <a:prstGeom prst="rect">
            <a:avLst/>
          </a:prstGeom>
          <a:noFill/>
        </p:spPr>
        <p:txBody>
          <a:bodyPr wrap="none" rtlCol="0">
            <a:spAutoFit/>
          </a:bodyPr>
          <a:lstStyle/>
          <a:p>
            <a:pPr algn="ctr"/>
            <a:r>
              <a:rPr lang="en-US" sz="2400" b="1" dirty="0">
                <a:solidFill>
                  <a:srgbClr val="C00000"/>
                </a:solidFill>
              </a:rPr>
              <a:t>Report any increase in the market value of investments reported</a:t>
            </a:r>
          </a:p>
          <a:p>
            <a:pPr algn="ctr"/>
            <a:r>
              <a:rPr lang="en-US" sz="2400" b="1" dirty="0">
                <a:solidFill>
                  <a:srgbClr val="C00000"/>
                </a:solidFill>
              </a:rPr>
              <a:t>on line 26 as of the end of the accounting period (June 30).</a:t>
            </a:r>
          </a:p>
        </p:txBody>
      </p:sp>
      <p:sp>
        <p:nvSpPr>
          <p:cNvPr id="4" name="TextBox 3">
            <a:extLst>
              <a:ext uri="{FF2B5EF4-FFF2-40B4-BE49-F238E27FC236}">
                <a16:creationId xmlns:a16="http://schemas.microsoft.com/office/drawing/2014/main" id="{2667FC11-9216-553C-EC48-E1FFB2AA8368}"/>
              </a:ext>
            </a:extLst>
          </p:cNvPr>
          <p:cNvSpPr txBox="1"/>
          <p:nvPr/>
        </p:nvSpPr>
        <p:spPr>
          <a:xfrm>
            <a:off x="1667223" y="6079357"/>
            <a:ext cx="8857553" cy="523220"/>
          </a:xfrm>
          <a:prstGeom prst="rect">
            <a:avLst/>
          </a:prstGeom>
          <a:noFill/>
        </p:spPr>
        <p:txBody>
          <a:bodyPr wrap="none" rtlCol="0">
            <a:spAutoFit/>
          </a:bodyPr>
          <a:lstStyle/>
          <a:p>
            <a:r>
              <a:rPr lang="en-US" sz="2800" b="1" dirty="0">
                <a:solidFill>
                  <a:schemeClr val="bg1"/>
                </a:solidFill>
              </a:rPr>
              <a:t> (i.e. stocks, bonds, mutual funds and any other securities)</a:t>
            </a:r>
          </a:p>
        </p:txBody>
      </p:sp>
      <p:pic>
        <p:nvPicPr>
          <p:cNvPr id="7" name="Picture 6">
            <a:extLst>
              <a:ext uri="{FF2B5EF4-FFF2-40B4-BE49-F238E27FC236}">
                <a16:creationId xmlns:a16="http://schemas.microsoft.com/office/drawing/2014/main" id="{287643EC-81D7-E061-A5C2-37A6BB4FA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1037" y="3229667"/>
            <a:ext cx="5699379" cy="2849690"/>
          </a:xfrm>
          <a:prstGeom prst="rect">
            <a:avLst/>
          </a:prstGeom>
        </p:spPr>
      </p:pic>
    </p:spTree>
    <p:extLst>
      <p:ext uri="{BB962C8B-B14F-4D97-AF65-F5344CB8AC3E}">
        <p14:creationId xmlns:p14="http://schemas.microsoft.com/office/powerpoint/2010/main" val="787107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8E43F87F-D4B5-61C4-48CA-21A58DF32FDA}"/>
              </a:ext>
            </a:extLst>
          </p:cNvPr>
          <p:cNvSpPr txBox="1"/>
          <p:nvPr/>
        </p:nvSpPr>
        <p:spPr>
          <a:xfrm>
            <a:off x="4022598" y="784983"/>
            <a:ext cx="4146804" cy="1446550"/>
          </a:xfrm>
          <a:prstGeom prst="rect">
            <a:avLst/>
          </a:prstGeom>
          <a:noFill/>
        </p:spPr>
        <p:txBody>
          <a:bodyPr wrap="square" rtlCol="0">
            <a:spAutoFit/>
          </a:bodyPr>
          <a:lstStyle/>
          <a:p>
            <a:pPr algn="ctr"/>
            <a:r>
              <a:rPr lang="en-US" sz="4400" b="1" dirty="0">
                <a:solidFill>
                  <a:schemeClr val="bg1"/>
                </a:solidFill>
              </a:rPr>
              <a:t>Line 9</a:t>
            </a:r>
          </a:p>
          <a:p>
            <a:pPr algn="ctr"/>
            <a:r>
              <a:rPr lang="en-US" sz="4400" b="1" dirty="0">
                <a:solidFill>
                  <a:schemeClr val="bg1"/>
                </a:solidFill>
              </a:rPr>
              <a:t>Other Income</a:t>
            </a:r>
          </a:p>
        </p:txBody>
      </p:sp>
      <p:sp>
        <p:nvSpPr>
          <p:cNvPr id="3" name="TextBox 2">
            <a:extLst>
              <a:ext uri="{FF2B5EF4-FFF2-40B4-BE49-F238E27FC236}">
                <a16:creationId xmlns:a16="http://schemas.microsoft.com/office/drawing/2014/main" id="{CE5546AE-745A-C63A-7A5D-BCEB5AF30C75}"/>
              </a:ext>
            </a:extLst>
          </p:cNvPr>
          <p:cNvSpPr txBox="1"/>
          <p:nvPr/>
        </p:nvSpPr>
        <p:spPr>
          <a:xfrm>
            <a:off x="182880" y="1825700"/>
            <a:ext cx="4116833" cy="4524315"/>
          </a:xfrm>
          <a:prstGeom prst="rect">
            <a:avLst/>
          </a:prstGeom>
          <a:noFill/>
        </p:spPr>
        <p:txBody>
          <a:bodyPr wrap="none" rtlCol="0">
            <a:spAutoFit/>
          </a:bodyPr>
          <a:lstStyle/>
          <a:p>
            <a:r>
              <a:rPr lang="en-US" b="1" u="sng" dirty="0">
                <a:solidFill>
                  <a:schemeClr val="bg1"/>
                </a:solidFill>
              </a:rPr>
              <a:t>Schedule for line 9 </a:t>
            </a:r>
          </a:p>
          <a:p>
            <a:r>
              <a:rPr lang="en-US" dirty="0">
                <a:solidFill>
                  <a:schemeClr val="bg1"/>
                </a:solidFill>
              </a:rPr>
              <a:t>-Donations				</a:t>
            </a:r>
            <a:r>
              <a:rPr lang="en-US" b="1" u="sng" dirty="0">
                <a:solidFill>
                  <a:schemeClr val="bg1"/>
                </a:solidFill>
              </a:rPr>
              <a:t>$ 10,310.00 </a:t>
            </a:r>
          </a:p>
          <a:p>
            <a:r>
              <a:rPr lang="en-US" dirty="0">
                <a:solidFill>
                  <a:schemeClr val="bg1"/>
                </a:solidFill>
              </a:rPr>
              <a:t>	Business Donations 	$ 5,000.00 </a:t>
            </a:r>
          </a:p>
          <a:p>
            <a:r>
              <a:rPr lang="en-US" dirty="0">
                <a:solidFill>
                  <a:schemeClr val="bg1"/>
                </a:solidFill>
              </a:rPr>
              <a:t>	Bequest 				$ 4,000.00  </a:t>
            </a:r>
          </a:p>
          <a:p>
            <a:r>
              <a:rPr lang="en-US" dirty="0">
                <a:solidFill>
                  <a:schemeClr val="bg1"/>
                </a:solidFill>
              </a:rPr>
              <a:t>	Jar Donations 			$ 1,000.00 </a:t>
            </a:r>
          </a:p>
          <a:p>
            <a:r>
              <a:rPr lang="en-US" dirty="0">
                <a:solidFill>
                  <a:schemeClr val="bg1"/>
                </a:solidFill>
              </a:rPr>
              <a:t>	Member Donations 	$ 310.00 </a:t>
            </a:r>
          </a:p>
          <a:p>
            <a:endParaRPr lang="en-US" dirty="0">
              <a:solidFill>
                <a:schemeClr val="bg1"/>
              </a:solidFill>
            </a:endParaRPr>
          </a:p>
          <a:p>
            <a:r>
              <a:rPr lang="en-US" dirty="0">
                <a:solidFill>
                  <a:schemeClr val="bg1"/>
                </a:solidFill>
              </a:rPr>
              <a:t>-Fundraising 				</a:t>
            </a:r>
            <a:r>
              <a:rPr lang="en-US" b="1" u="sng" dirty="0">
                <a:solidFill>
                  <a:schemeClr val="bg1"/>
                </a:solidFill>
              </a:rPr>
              <a:t>$ 1,690.00 </a:t>
            </a:r>
          </a:p>
          <a:p>
            <a:r>
              <a:rPr lang="en-US" dirty="0">
                <a:solidFill>
                  <a:schemeClr val="bg1"/>
                </a:solidFill>
              </a:rPr>
              <a:t>	Quilt Raffle 			$ 1,000.00 </a:t>
            </a:r>
          </a:p>
          <a:p>
            <a:r>
              <a:rPr lang="en-US" dirty="0">
                <a:solidFill>
                  <a:schemeClr val="bg1"/>
                </a:solidFill>
              </a:rPr>
              <a:t>	Car Show 			$ 690.00 </a:t>
            </a:r>
          </a:p>
          <a:p>
            <a:endParaRPr lang="en-US" dirty="0">
              <a:solidFill>
                <a:schemeClr val="bg1"/>
              </a:solidFill>
            </a:endParaRPr>
          </a:p>
          <a:p>
            <a:r>
              <a:rPr lang="en-US" dirty="0">
                <a:solidFill>
                  <a:schemeClr val="bg1"/>
                </a:solidFill>
              </a:rPr>
              <a:t>-DAV Membership Dues 		$ 400.00 </a:t>
            </a:r>
          </a:p>
          <a:p>
            <a:r>
              <a:rPr lang="en-US" dirty="0">
                <a:solidFill>
                  <a:schemeClr val="bg1"/>
                </a:solidFill>
              </a:rPr>
              <a:t>-Refunds 					$ 525.00 </a:t>
            </a:r>
          </a:p>
          <a:p>
            <a:r>
              <a:rPr lang="en-US" dirty="0">
                <a:solidFill>
                  <a:schemeClr val="bg1"/>
                </a:solidFill>
              </a:rPr>
              <a:t>-Resale Items Proceeds 		$ 100.00 </a:t>
            </a:r>
          </a:p>
          <a:p>
            <a:r>
              <a:rPr lang="en-US" dirty="0">
                <a:solidFill>
                  <a:schemeClr val="bg1"/>
                </a:solidFill>
              </a:rPr>
              <a:t>			</a:t>
            </a:r>
          </a:p>
          <a:p>
            <a:r>
              <a:rPr lang="en-US" b="1" u="sng" dirty="0">
                <a:solidFill>
                  <a:schemeClr val="bg1"/>
                </a:solidFill>
              </a:rPr>
              <a:t>			TOTAL		$ 13,025.00</a:t>
            </a:r>
          </a:p>
        </p:txBody>
      </p:sp>
      <p:pic>
        <p:nvPicPr>
          <p:cNvPr id="6" name="Picture 5" descr="A group of people under a tent&#10;&#10;Description automatically generated">
            <a:extLst>
              <a:ext uri="{FF2B5EF4-FFF2-40B4-BE49-F238E27FC236}">
                <a16:creationId xmlns:a16="http://schemas.microsoft.com/office/drawing/2014/main" id="{3F69A3B1-D4C7-74BB-11F2-23B3884F6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3760" y="1825700"/>
            <a:ext cx="3917344" cy="2203506"/>
          </a:xfrm>
          <a:prstGeom prst="rect">
            <a:avLst/>
          </a:prstGeom>
        </p:spPr>
      </p:pic>
      <p:pic>
        <p:nvPicPr>
          <p:cNvPr id="8" name="Picture 7" descr="A truck parked in front of tents&#10;&#10;Description automatically generated">
            <a:extLst>
              <a:ext uri="{FF2B5EF4-FFF2-40B4-BE49-F238E27FC236}">
                <a16:creationId xmlns:a16="http://schemas.microsoft.com/office/drawing/2014/main" id="{C0AD2E52-4B16-D833-BF4A-2B33C746C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593" y="3429000"/>
            <a:ext cx="3986784" cy="2990088"/>
          </a:xfrm>
          <a:prstGeom prst="rect">
            <a:avLst/>
          </a:prstGeom>
        </p:spPr>
      </p:pic>
    </p:spTree>
    <p:extLst>
      <p:ext uri="{BB962C8B-B14F-4D97-AF65-F5344CB8AC3E}">
        <p14:creationId xmlns:p14="http://schemas.microsoft.com/office/powerpoint/2010/main" val="293829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63F4DC-55A5-8645-F3F6-DAB9FBB11346}"/>
              </a:ext>
            </a:extLst>
          </p:cNvPr>
          <p:cNvSpPr txBox="1"/>
          <p:nvPr/>
        </p:nvSpPr>
        <p:spPr>
          <a:xfrm>
            <a:off x="276044" y="960582"/>
            <a:ext cx="11619781" cy="5293757"/>
          </a:xfrm>
          <a:prstGeom prst="rect">
            <a:avLst/>
          </a:prstGeom>
          <a:noFill/>
        </p:spPr>
        <p:txBody>
          <a:bodyPr wrap="square" rtlCol="0">
            <a:spAutoFit/>
          </a:bodyPr>
          <a:lstStyle/>
          <a:p>
            <a:pPr algn="ctr"/>
            <a:r>
              <a:rPr lang="en-US" sz="8000" b="1" dirty="0"/>
              <a:t>Department of Tennessee</a:t>
            </a:r>
          </a:p>
          <a:p>
            <a:pPr algn="ctr"/>
            <a:r>
              <a:rPr lang="en-US" sz="5400" b="1" i="1" dirty="0">
                <a:solidFill>
                  <a:srgbClr val="FF0000"/>
                </a:solidFill>
                <a:latin typeface="Baskerville Old Face" panose="02020602080505020303" pitchFamily="18" charset="0"/>
              </a:rPr>
              <a:t>Commander</a:t>
            </a:r>
          </a:p>
          <a:p>
            <a:pPr algn="ctr"/>
            <a:r>
              <a:rPr lang="en-US" sz="5400" b="1" i="1" dirty="0">
                <a:latin typeface="Baskerville Old Face" panose="02020602080505020303" pitchFamily="18" charset="0"/>
              </a:rPr>
              <a:t>Adjutant</a:t>
            </a:r>
          </a:p>
          <a:p>
            <a:pPr algn="ctr"/>
            <a:r>
              <a:rPr lang="en-US" sz="5400" b="1" i="1" dirty="0">
                <a:solidFill>
                  <a:srgbClr val="0070C0"/>
                </a:solidFill>
                <a:latin typeface="Baskerville Old Face" panose="02020602080505020303" pitchFamily="18" charset="0"/>
              </a:rPr>
              <a:t>Treasurer</a:t>
            </a:r>
            <a:r>
              <a:rPr lang="en-US" sz="5400" b="1" i="1" dirty="0">
                <a:latin typeface="Baskerville Old Face" panose="02020602080505020303" pitchFamily="18" charset="0"/>
              </a:rPr>
              <a:t> </a:t>
            </a:r>
          </a:p>
          <a:p>
            <a:pPr algn="ctr"/>
            <a:r>
              <a:rPr lang="en-US" sz="9600" b="1" dirty="0"/>
              <a:t>Training</a:t>
            </a:r>
          </a:p>
        </p:txBody>
      </p:sp>
    </p:spTree>
    <p:extLst>
      <p:ext uri="{BB962C8B-B14F-4D97-AF65-F5344CB8AC3E}">
        <p14:creationId xmlns:p14="http://schemas.microsoft.com/office/powerpoint/2010/main" val="1789179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5AA63F81-C17F-2B20-4494-9CB6E41EEA04}"/>
              </a:ext>
            </a:extLst>
          </p:cNvPr>
          <p:cNvSpPr txBox="1"/>
          <p:nvPr/>
        </p:nvSpPr>
        <p:spPr>
          <a:xfrm>
            <a:off x="1917192" y="1464182"/>
            <a:ext cx="3184526" cy="1446550"/>
          </a:xfrm>
          <a:prstGeom prst="rect">
            <a:avLst/>
          </a:prstGeom>
          <a:noFill/>
        </p:spPr>
        <p:txBody>
          <a:bodyPr wrap="none" rtlCol="0">
            <a:spAutoFit/>
          </a:bodyPr>
          <a:lstStyle/>
          <a:p>
            <a:pPr algn="ctr"/>
            <a:r>
              <a:rPr lang="en-US" sz="4400" b="1" dirty="0">
                <a:solidFill>
                  <a:schemeClr val="bg1"/>
                </a:solidFill>
              </a:rPr>
              <a:t>Line 10</a:t>
            </a:r>
          </a:p>
          <a:p>
            <a:pPr algn="ctr"/>
            <a:r>
              <a:rPr lang="en-US" sz="4400" b="1" dirty="0">
                <a:solidFill>
                  <a:schemeClr val="bg1"/>
                </a:solidFill>
              </a:rPr>
              <a:t>Total Income</a:t>
            </a:r>
          </a:p>
        </p:txBody>
      </p:sp>
      <p:sp>
        <p:nvSpPr>
          <p:cNvPr id="3" name="TextBox 2">
            <a:extLst>
              <a:ext uri="{FF2B5EF4-FFF2-40B4-BE49-F238E27FC236}">
                <a16:creationId xmlns:a16="http://schemas.microsoft.com/office/drawing/2014/main" id="{6B18C9E2-ECFC-5711-6E14-1BACBB71ED6E}"/>
              </a:ext>
            </a:extLst>
          </p:cNvPr>
          <p:cNvSpPr txBox="1"/>
          <p:nvPr/>
        </p:nvSpPr>
        <p:spPr>
          <a:xfrm>
            <a:off x="496707" y="3947268"/>
            <a:ext cx="6025496" cy="1754326"/>
          </a:xfrm>
          <a:prstGeom prst="rect">
            <a:avLst/>
          </a:prstGeom>
          <a:noFill/>
        </p:spPr>
        <p:txBody>
          <a:bodyPr wrap="none" rtlCol="0">
            <a:spAutoFit/>
          </a:bodyPr>
          <a:lstStyle/>
          <a:p>
            <a:pPr algn="ctr"/>
            <a:r>
              <a:rPr lang="en-US" sz="3600" b="1" dirty="0">
                <a:solidFill>
                  <a:srgbClr val="C00000"/>
                </a:solidFill>
              </a:rPr>
              <a:t>The sum of lines 1 thru 9. </a:t>
            </a:r>
          </a:p>
          <a:p>
            <a:pPr algn="ctr"/>
            <a:r>
              <a:rPr lang="en-US" sz="3600" b="1" dirty="0">
                <a:solidFill>
                  <a:srgbClr val="C00000"/>
                </a:solidFill>
              </a:rPr>
              <a:t>Do NOT include the Beginning </a:t>
            </a:r>
          </a:p>
          <a:p>
            <a:pPr algn="ctr"/>
            <a:r>
              <a:rPr lang="en-US" sz="3600" b="1" dirty="0">
                <a:solidFill>
                  <a:srgbClr val="C00000"/>
                </a:solidFill>
              </a:rPr>
              <a:t>Balance amount.</a:t>
            </a:r>
          </a:p>
        </p:txBody>
      </p:sp>
      <p:pic>
        <p:nvPicPr>
          <p:cNvPr id="6" name="Picture 5" descr="A person holding a calculator&#10;&#10;Description automatically generated">
            <a:extLst>
              <a:ext uri="{FF2B5EF4-FFF2-40B4-BE49-F238E27FC236}">
                <a16:creationId xmlns:a16="http://schemas.microsoft.com/office/drawing/2014/main" id="{41749240-277C-0A05-FC9A-EFFE0835D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911" y="923634"/>
            <a:ext cx="4946204" cy="5555799"/>
          </a:xfrm>
          <a:prstGeom prst="rect">
            <a:avLst/>
          </a:prstGeom>
        </p:spPr>
      </p:pic>
    </p:spTree>
    <p:extLst>
      <p:ext uri="{BB962C8B-B14F-4D97-AF65-F5344CB8AC3E}">
        <p14:creationId xmlns:p14="http://schemas.microsoft.com/office/powerpoint/2010/main" val="324857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document with text and numbers&#10;&#10;Description automatically generated">
            <a:extLst>
              <a:ext uri="{FF2B5EF4-FFF2-40B4-BE49-F238E27FC236}">
                <a16:creationId xmlns:a16="http://schemas.microsoft.com/office/drawing/2014/main" id="{AA2BBC3E-B0F6-4C10-12F0-85FCD7E7B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1760"/>
            <a:ext cx="12192000" cy="5857587"/>
          </a:xfrm>
          <a:prstGeom prst="rect">
            <a:avLst/>
          </a:prstGeom>
        </p:spPr>
      </p:pic>
    </p:spTree>
    <p:extLst>
      <p:ext uri="{BB962C8B-B14F-4D97-AF65-F5344CB8AC3E}">
        <p14:creationId xmlns:p14="http://schemas.microsoft.com/office/powerpoint/2010/main" val="3028364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close-up of a paper&#10;&#10;Description automatically generated">
            <a:extLst>
              <a:ext uri="{FF2B5EF4-FFF2-40B4-BE49-F238E27FC236}">
                <a16:creationId xmlns:a16="http://schemas.microsoft.com/office/drawing/2014/main" id="{0C298680-8138-B74E-7100-589059DD6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3635"/>
            <a:ext cx="12192000" cy="5551056"/>
          </a:xfrm>
          <a:prstGeom prst="rect">
            <a:avLst/>
          </a:prstGeom>
        </p:spPr>
      </p:pic>
    </p:spTree>
    <p:extLst>
      <p:ext uri="{BB962C8B-B14F-4D97-AF65-F5344CB8AC3E}">
        <p14:creationId xmlns:p14="http://schemas.microsoft.com/office/powerpoint/2010/main" val="136483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7F518E5E-9D51-0252-B742-9533F2CE6099}"/>
              </a:ext>
            </a:extLst>
          </p:cNvPr>
          <p:cNvSpPr txBox="1"/>
          <p:nvPr/>
        </p:nvSpPr>
        <p:spPr>
          <a:xfrm>
            <a:off x="4924846" y="919018"/>
            <a:ext cx="2342308" cy="769441"/>
          </a:xfrm>
          <a:prstGeom prst="rect">
            <a:avLst/>
          </a:prstGeom>
          <a:noFill/>
        </p:spPr>
        <p:txBody>
          <a:bodyPr wrap="none" rtlCol="0">
            <a:spAutoFit/>
          </a:bodyPr>
          <a:lstStyle/>
          <a:p>
            <a:r>
              <a:rPr lang="en-US" sz="4400" b="1" dirty="0">
                <a:solidFill>
                  <a:schemeClr val="bg1"/>
                </a:solidFill>
              </a:rPr>
              <a:t>Expenses</a:t>
            </a:r>
          </a:p>
        </p:txBody>
      </p:sp>
      <p:pic>
        <p:nvPicPr>
          <p:cNvPr id="10" name="Picture 9" descr="A person making a face&#10;&#10;Description automatically generated">
            <a:extLst>
              <a:ext uri="{FF2B5EF4-FFF2-40B4-BE49-F238E27FC236}">
                <a16:creationId xmlns:a16="http://schemas.microsoft.com/office/drawing/2014/main" id="{1B79F770-1590-74F1-10ED-5CB45EE14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614678"/>
            <a:ext cx="8686800" cy="4762500"/>
          </a:xfrm>
          <a:prstGeom prst="rect">
            <a:avLst/>
          </a:prstGeom>
        </p:spPr>
      </p:pic>
    </p:spTree>
    <p:extLst>
      <p:ext uri="{BB962C8B-B14F-4D97-AF65-F5344CB8AC3E}">
        <p14:creationId xmlns:p14="http://schemas.microsoft.com/office/powerpoint/2010/main" val="4184161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2CDB945F-330C-1269-5B88-E8D1995AE6A1}"/>
              </a:ext>
            </a:extLst>
          </p:cNvPr>
          <p:cNvSpPr txBox="1"/>
          <p:nvPr/>
        </p:nvSpPr>
        <p:spPr>
          <a:xfrm>
            <a:off x="922756" y="784983"/>
            <a:ext cx="10346487" cy="2123658"/>
          </a:xfrm>
          <a:prstGeom prst="rect">
            <a:avLst/>
          </a:prstGeom>
          <a:noFill/>
        </p:spPr>
        <p:txBody>
          <a:bodyPr wrap="none" rtlCol="0">
            <a:spAutoFit/>
          </a:bodyPr>
          <a:lstStyle/>
          <a:p>
            <a:pPr algn="ctr"/>
            <a:r>
              <a:rPr lang="en-US" sz="4400" b="1" dirty="0">
                <a:solidFill>
                  <a:schemeClr val="bg1"/>
                </a:solidFill>
              </a:rPr>
              <a:t>Line 11</a:t>
            </a:r>
          </a:p>
          <a:p>
            <a:pPr algn="ctr"/>
            <a:r>
              <a:rPr lang="en-US" sz="4400" b="1" dirty="0">
                <a:solidFill>
                  <a:schemeClr val="bg1"/>
                </a:solidFill>
              </a:rPr>
              <a:t>Administrative Personnel Salaries, Benefits,</a:t>
            </a:r>
          </a:p>
          <a:p>
            <a:pPr algn="ctr"/>
            <a:r>
              <a:rPr lang="en-US" sz="4400" b="1" dirty="0">
                <a:solidFill>
                  <a:schemeClr val="bg1"/>
                </a:solidFill>
              </a:rPr>
              <a:t>Payroll Taxes &amp; Payroll Processing Fees</a:t>
            </a:r>
          </a:p>
        </p:txBody>
      </p:sp>
      <p:pic>
        <p:nvPicPr>
          <p:cNvPr id="4" name="Picture 3" descr="A cartoon person sitting at a desk&#10;&#10;Description automatically generated">
            <a:extLst>
              <a:ext uri="{FF2B5EF4-FFF2-40B4-BE49-F238E27FC236}">
                <a16:creationId xmlns:a16="http://schemas.microsoft.com/office/drawing/2014/main" id="{DB4FD7C4-84F4-E898-E588-213DEF18A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9" y="2908641"/>
            <a:ext cx="7620000" cy="3728708"/>
          </a:xfrm>
          <a:prstGeom prst="rect">
            <a:avLst/>
          </a:prstGeom>
        </p:spPr>
      </p:pic>
    </p:spTree>
    <p:extLst>
      <p:ext uri="{BB962C8B-B14F-4D97-AF65-F5344CB8AC3E}">
        <p14:creationId xmlns:p14="http://schemas.microsoft.com/office/powerpoint/2010/main" val="361649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2CDB945F-330C-1269-5B88-E8D1995AE6A1}"/>
              </a:ext>
            </a:extLst>
          </p:cNvPr>
          <p:cNvSpPr txBox="1"/>
          <p:nvPr/>
        </p:nvSpPr>
        <p:spPr>
          <a:xfrm>
            <a:off x="922756" y="784983"/>
            <a:ext cx="10346487" cy="2123658"/>
          </a:xfrm>
          <a:prstGeom prst="rect">
            <a:avLst/>
          </a:prstGeom>
          <a:noFill/>
        </p:spPr>
        <p:txBody>
          <a:bodyPr wrap="none" rtlCol="0">
            <a:spAutoFit/>
          </a:bodyPr>
          <a:lstStyle/>
          <a:p>
            <a:pPr algn="ctr"/>
            <a:r>
              <a:rPr lang="en-US" sz="4400" b="1" dirty="0">
                <a:solidFill>
                  <a:schemeClr val="bg1"/>
                </a:solidFill>
              </a:rPr>
              <a:t>Line 11</a:t>
            </a:r>
          </a:p>
          <a:p>
            <a:pPr algn="ctr"/>
            <a:r>
              <a:rPr lang="en-US" sz="4400" b="1" dirty="0">
                <a:solidFill>
                  <a:schemeClr val="bg1"/>
                </a:solidFill>
              </a:rPr>
              <a:t>Administrative Personnel Salaries, Benefits,</a:t>
            </a:r>
          </a:p>
          <a:p>
            <a:pPr algn="ctr"/>
            <a:r>
              <a:rPr lang="en-US" sz="4400" b="1" dirty="0">
                <a:solidFill>
                  <a:schemeClr val="bg1"/>
                </a:solidFill>
              </a:rPr>
              <a:t>Payroll Taxes &amp; Payroll Processing Fees</a:t>
            </a:r>
          </a:p>
        </p:txBody>
      </p:sp>
      <p:sp>
        <p:nvSpPr>
          <p:cNvPr id="3" name="TextBox 2">
            <a:extLst>
              <a:ext uri="{FF2B5EF4-FFF2-40B4-BE49-F238E27FC236}">
                <a16:creationId xmlns:a16="http://schemas.microsoft.com/office/drawing/2014/main" id="{0C581222-3E32-30A3-AC08-42BB88FC2A7A}"/>
              </a:ext>
            </a:extLst>
          </p:cNvPr>
          <p:cNvSpPr txBox="1"/>
          <p:nvPr/>
        </p:nvSpPr>
        <p:spPr>
          <a:xfrm>
            <a:off x="551340" y="3693624"/>
            <a:ext cx="11089318" cy="1669688"/>
          </a:xfrm>
          <a:prstGeom prst="rect">
            <a:avLst/>
          </a:prstGeom>
          <a:noFill/>
        </p:spPr>
        <p:txBody>
          <a:bodyPr wrap="none" rtlCol="0">
            <a:spAutoFit/>
          </a:bodyPr>
          <a:lstStyle/>
          <a:p>
            <a:pPr marL="228600" marR="0" lvl="0" indent="-228600" algn="l" defTabSz="914400" rtl="0" eaLnBrk="1" fontAlgn="auto" latinLnBrk="0" hangingPunct="1">
              <a:lnSpc>
                <a:spcPct val="90000"/>
              </a:lnSpc>
              <a:spcBef>
                <a:spcPts val="1000"/>
              </a:spcBef>
              <a:spcAft>
                <a:spcPts val="0"/>
              </a:spcAft>
              <a:buClr>
                <a:srgbClr val="92D050"/>
              </a:buClr>
              <a:buSzTx/>
              <a:buFont typeface="Wingdings" panose="05000000000000000000" pitchFamily="2" charset="2"/>
              <a:buChar char="Ø"/>
              <a:tabLst/>
              <a:defRPr/>
            </a:pPr>
            <a:r>
              <a:rPr kumimoji="0" lang="en-US" sz="2800" b="1"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Line 11: </a:t>
            </a:r>
            <a:r>
              <a:rPr kumimoji="0" lang="en-US" sz="2800" b="0"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Salaries of paid employees </a:t>
            </a:r>
            <a:r>
              <a:rPr kumimoji="0" lang="en-US" sz="2600" b="0"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(except those listed below)</a:t>
            </a:r>
          </a:p>
          <a:p>
            <a:pPr marL="685800" marR="0" lvl="1" indent="-228600" algn="l" defTabSz="914400" rtl="0" eaLnBrk="1" fontAlgn="auto" latinLnBrk="0" hangingPunct="1">
              <a:lnSpc>
                <a:spcPct val="90000"/>
              </a:lnSpc>
              <a:spcBef>
                <a:spcPts val="500"/>
              </a:spcBef>
              <a:spcAft>
                <a:spcPts val="0"/>
              </a:spcAft>
              <a:buClr>
                <a:srgbClr val="92D050"/>
              </a:buClr>
              <a:buSzTx/>
              <a:buFont typeface="Wingdings" panose="05000000000000000000" pitchFamily="2" charset="2"/>
              <a:buChar char="Ø"/>
              <a:tabLst/>
              <a:defRPr/>
            </a:pPr>
            <a:r>
              <a:rPr kumimoji="0" lang="en-US" sz="2400" b="0"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CSO/DSO and HSC’s - line 14</a:t>
            </a:r>
          </a:p>
          <a:p>
            <a:pPr marL="685800" marR="0" lvl="1" indent="-228600" algn="l" defTabSz="914400" rtl="0" eaLnBrk="1" fontAlgn="auto" latinLnBrk="0" hangingPunct="1">
              <a:lnSpc>
                <a:spcPct val="90000"/>
              </a:lnSpc>
              <a:spcBef>
                <a:spcPts val="500"/>
              </a:spcBef>
              <a:spcAft>
                <a:spcPts val="0"/>
              </a:spcAft>
              <a:buClr>
                <a:srgbClr val="92D050"/>
              </a:buClr>
              <a:buSzTx/>
              <a:buFont typeface="Wingdings" panose="05000000000000000000" pitchFamily="2" charset="2"/>
              <a:buChar char="Ø"/>
              <a:tabLst/>
              <a:defRPr/>
            </a:pPr>
            <a:r>
              <a:rPr kumimoji="0" lang="en-US" sz="2400" b="0"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Bingo employees belong- line 16</a:t>
            </a:r>
          </a:p>
          <a:p>
            <a:pPr marL="685800" marR="0" lvl="1" indent="-228600" algn="l" defTabSz="914400" rtl="0" eaLnBrk="1" fontAlgn="auto" latinLnBrk="0" hangingPunct="1">
              <a:lnSpc>
                <a:spcPct val="90000"/>
              </a:lnSpc>
              <a:spcBef>
                <a:spcPts val="500"/>
              </a:spcBef>
              <a:spcAft>
                <a:spcPts val="0"/>
              </a:spcAft>
              <a:buClr>
                <a:srgbClr val="92D050"/>
              </a:buClr>
              <a:buSzTx/>
              <a:buFont typeface="Wingdings" panose="05000000000000000000" pitchFamily="2" charset="2"/>
              <a:buChar char="Ø"/>
              <a:tabLst/>
              <a:defRPr/>
            </a:pPr>
            <a:r>
              <a:rPr kumimoji="0" lang="en-US" sz="2400" b="0"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Bar/Lounge employees - line 18</a:t>
            </a:r>
          </a:p>
        </p:txBody>
      </p:sp>
    </p:spTree>
    <p:extLst>
      <p:ext uri="{BB962C8B-B14F-4D97-AF65-F5344CB8AC3E}">
        <p14:creationId xmlns:p14="http://schemas.microsoft.com/office/powerpoint/2010/main" val="1302421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4FAE3D81-0BDE-2FE9-3FFB-14800D7C7B09}"/>
              </a:ext>
            </a:extLst>
          </p:cNvPr>
          <p:cNvSpPr txBox="1"/>
          <p:nvPr/>
        </p:nvSpPr>
        <p:spPr>
          <a:xfrm>
            <a:off x="4276174" y="932688"/>
            <a:ext cx="3639651" cy="646331"/>
          </a:xfrm>
          <a:prstGeom prst="rect">
            <a:avLst/>
          </a:prstGeom>
          <a:noFill/>
        </p:spPr>
        <p:txBody>
          <a:bodyPr wrap="none" rtlCol="0">
            <a:spAutoFit/>
          </a:bodyPr>
          <a:lstStyle/>
          <a:p>
            <a:pPr algn="ctr"/>
            <a:r>
              <a:rPr lang="en-US" sz="3600" b="1" dirty="0">
                <a:solidFill>
                  <a:schemeClr val="bg1"/>
                </a:solidFill>
              </a:rPr>
              <a:t>Line 11 Continued</a:t>
            </a:r>
          </a:p>
        </p:txBody>
      </p:sp>
      <p:sp>
        <p:nvSpPr>
          <p:cNvPr id="3" name="TextBox 2">
            <a:extLst>
              <a:ext uri="{FF2B5EF4-FFF2-40B4-BE49-F238E27FC236}">
                <a16:creationId xmlns:a16="http://schemas.microsoft.com/office/drawing/2014/main" id="{97F3A29E-D2D3-76F8-C100-1D3A41F94AAC}"/>
              </a:ext>
            </a:extLst>
          </p:cNvPr>
          <p:cNvSpPr txBox="1"/>
          <p:nvPr/>
        </p:nvSpPr>
        <p:spPr>
          <a:xfrm>
            <a:off x="114586" y="1717671"/>
            <a:ext cx="11962826" cy="3785652"/>
          </a:xfrm>
          <a:prstGeom prst="rect">
            <a:avLst/>
          </a:prstGeom>
          <a:noFill/>
        </p:spPr>
        <p:txBody>
          <a:bodyPr wrap="none" rtlCol="0">
            <a:spAutoFit/>
          </a:bodyPr>
          <a:lstStyle/>
          <a:p>
            <a:pPr algn="ctr"/>
            <a:r>
              <a:rPr lang="en-US" sz="2400" dirty="0">
                <a:solidFill>
                  <a:schemeClr val="bg1"/>
                </a:solidFill>
              </a:rPr>
              <a:t>Report total amount of all salaries, employee benefits and payroll taxes </a:t>
            </a:r>
          </a:p>
          <a:p>
            <a:pPr algn="ctr"/>
            <a:r>
              <a:rPr lang="en-US" sz="2400" dirty="0">
                <a:solidFill>
                  <a:schemeClr val="bg1"/>
                </a:solidFill>
              </a:rPr>
              <a:t>for administrative personnel only and any related payroll processing fees. </a:t>
            </a:r>
          </a:p>
          <a:p>
            <a:pPr algn="ctr"/>
            <a:r>
              <a:rPr lang="en-US" sz="2400" dirty="0">
                <a:solidFill>
                  <a:schemeClr val="bg1"/>
                </a:solidFill>
              </a:rPr>
              <a:t>Attach required schedule providing the full names of all administrative personnel, </a:t>
            </a:r>
          </a:p>
          <a:p>
            <a:pPr algn="ctr"/>
            <a:r>
              <a:rPr lang="en-US" sz="2400" dirty="0">
                <a:solidFill>
                  <a:schemeClr val="bg1"/>
                </a:solidFill>
              </a:rPr>
              <a:t>their job title and the amount of each individual’s compensation, as well as </a:t>
            </a:r>
          </a:p>
          <a:p>
            <a:pPr algn="ctr"/>
            <a:r>
              <a:rPr lang="en-US" sz="2400" dirty="0">
                <a:solidFill>
                  <a:schemeClr val="bg1"/>
                </a:solidFill>
              </a:rPr>
              <a:t>expenses related to payroll processing. </a:t>
            </a:r>
          </a:p>
          <a:p>
            <a:pPr algn="ctr"/>
            <a:endParaRPr lang="en-US" sz="2400" dirty="0">
              <a:solidFill>
                <a:schemeClr val="bg1"/>
              </a:solidFill>
            </a:endParaRPr>
          </a:p>
          <a:p>
            <a:pPr algn="ctr"/>
            <a:r>
              <a:rPr lang="en-US" sz="2400" dirty="0">
                <a:solidFill>
                  <a:schemeClr val="bg1"/>
                </a:solidFill>
              </a:rPr>
              <a:t>Do not include any salaries, employee benefits, payroll taxes or related payroll processing fees </a:t>
            </a:r>
          </a:p>
          <a:p>
            <a:pPr algn="ctr"/>
            <a:r>
              <a:rPr lang="en-US" sz="2400" dirty="0">
                <a:solidFill>
                  <a:schemeClr val="bg1"/>
                </a:solidFill>
              </a:rPr>
              <a:t>for service personnel (i.e. department/chapter service officers, hospital service coordinators), </a:t>
            </a:r>
          </a:p>
          <a:p>
            <a:pPr algn="ctr"/>
            <a:r>
              <a:rPr lang="en-US" sz="2400" dirty="0">
                <a:solidFill>
                  <a:schemeClr val="bg1"/>
                </a:solidFill>
              </a:rPr>
              <a:t>bingo employees, or bar/lounge employees as these should be listed on </a:t>
            </a:r>
          </a:p>
          <a:p>
            <a:pPr algn="ctr"/>
            <a:r>
              <a:rPr lang="en-US" sz="2400" dirty="0">
                <a:solidFill>
                  <a:schemeClr val="bg1"/>
                </a:solidFill>
              </a:rPr>
              <a:t>separate schedules for lines 14, 16, and 18 respectively. </a:t>
            </a:r>
          </a:p>
        </p:txBody>
      </p:sp>
    </p:spTree>
    <p:extLst>
      <p:ext uri="{BB962C8B-B14F-4D97-AF65-F5344CB8AC3E}">
        <p14:creationId xmlns:p14="http://schemas.microsoft.com/office/powerpoint/2010/main" val="297595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D725AD0B-D577-E006-71F7-79AF7D3F8C35}"/>
              </a:ext>
            </a:extLst>
          </p:cNvPr>
          <p:cNvSpPr txBox="1"/>
          <p:nvPr/>
        </p:nvSpPr>
        <p:spPr>
          <a:xfrm>
            <a:off x="584138" y="923635"/>
            <a:ext cx="11023723" cy="1446550"/>
          </a:xfrm>
          <a:prstGeom prst="rect">
            <a:avLst/>
          </a:prstGeom>
          <a:noFill/>
        </p:spPr>
        <p:txBody>
          <a:bodyPr wrap="none" rtlCol="0">
            <a:spAutoFit/>
          </a:bodyPr>
          <a:lstStyle/>
          <a:p>
            <a:pPr algn="ctr"/>
            <a:r>
              <a:rPr lang="en-US" sz="4400" b="1" dirty="0">
                <a:solidFill>
                  <a:schemeClr val="bg1"/>
                </a:solidFill>
              </a:rPr>
              <a:t>Line 12</a:t>
            </a:r>
          </a:p>
          <a:p>
            <a:pPr algn="ctr"/>
            <a:r>
              <a:rPr lang="en-US" sz="4400" b="1" dirty="0">
                <a:solidFill>
                  <a:schemeClr val="bg1"/>
                </a:solidFill>
              </a:rPr>
              <a:t>Conventions/Conferences/Seminars/Meetings</a:t>
            </a:r>
          </a:p>
        </p:txBody>
      </p:sp>
      <p:sp>
        <p:nvSpPr>
          <p:cNvPr id="3" name="TextBox 2">
            <a:extLst>
              <a:ext uri="{FF2B5EF4-FFF2-40B4-BE49-F238E27FC236}">
                <a16:creationId xmlns:a16="http://schemas.microsoft.com/office/drawing/2014/main" id="{F1A19253-79C2-CEDD-097B-69444CC7E8B3}"/>
              </a:ext>
            </a:extLst>
          </p:cNvPr>
          <p:cNvSpPr txBox="1"/>
          <p:nvPr/>
        </p:nvSpPr>
        <p:spPr>
          <a:xfrm>
            <a:off x="250232" y="2690336"/>
            <a:ext cx="11691534" cy="3046988"/>
          </a:xfrm>
          <a:prstGeom prst="rect">
            <a:avLst/>
          </a:prstGeom>
          <a:noFill/>
        </p:spPr>
        <p:txBody>
          <a:bodyPr wrap="none" rtlCol="0">
            <a:spAutoFit/>
          </a:bodyPr>
          <a:lstStyle/>
          <a:p>
            <a:pPr algn="ctr"/>
            <a:r>
              <a:rPr lang="en-US" sz="2400" dirty="0">
                <a:solidFill>
                  <a:schemeClr val="bg1"/>
                </a:solidFill>
              </a:rPr>
              <a:t>Report total amount of expenses for conventions, conferences, schools of instruction, </a:t>
            </a:r>
          </a:p>
          <a:p>
            <a:pPr algn="ctr"/>
            <a:r>
              <a:rPr lang="en-US" sz="2400" dirty="0">
                <a:solidFill>
                  <a:schemeClr val="bg1"/>
                </a:solidFill>
              </a:rPr>
              <a:t>seminars and meetings, including monthly membership meetings. </a:t>
            </a:r>
          </a:p>
          <a:p>
            <a:pPr algn="ctr"/>
            <a:endParaRPr lang="en-US" sz="2400" dirty="0">
              <a:solidFill>
                <a:schemeClr val="bg1"/>
              </a:solidFill>
            </a:endParaRPr>
          </a:p>
          <a:p>
            <a:pPr algn="ctr"/>
            <a:r>
              <a:rPr lang="en-US" sz="2400" b="1" u="sng" dirty="0">
                <a:solidFill>
                  <a:srgbClr val="FF0000"/>
                </a:solidFill>
              </a:rPr>
              <a:t>Attach required schedule </a:t>
            </a:r>
            <a:r>
              <a:rPr lang="en-US" sz="2400" dirty="0">
                <a:solidFill>
                  <a:schemeClr val="bg1"/>
                </a:solidFill>
              </a:rPr>
              <a:t>listing the specific event and the total amount </a:t>
            </a:r>
          </a:p>
          <a:p>
            <a:pPr algn="ctr"/>
            <a:r>
              <a:rPr lang="en-US" sz="2400" dirty="0">
                <a:solidFill>
                  <a:schemeClr val="bg1"/>
                </a:solidFill>
              </a:rPr>
              <a:t>expended/disbursed for each event. </a:t>
            </a:r>
          </a:p>
          <a:p>
            <a:pPr algn="ctr"/>
            <a:endParaRPr lang="en-US" sz="2400" dirty="0">
              <a:solidFill>
                <a:schemeClr val="bg1"/>
              </a:solidFill>
            </a:endParaRPr>
          </a:p>
          <a:p>
            <a:pPr algn="ctr"/>
            <a:r>
              <a:rPr lang="en-US" sz="2400" dirty="0">
                <a:solidFill>
                  <a:schemeClr val="bg1"/>
                </a:solidFill>
              </a:rPr>
              <a:t>All travel and lodging expenses, advertisements, hospitality rooms and all other expenses </a:t>
            </a:r>
          </a:p>
          <a:p>
            <a:pPr algn="ctr"/>
            <a:r>
              <a:rPr lang="en-US" sz="2400" dirty="0">
                <a:solidFill>
                  <a:schemeClr val="bg1"/>
                </a:solidFill>
              </a:rPr>
              <a:t>directly related to the event should be included in the total amount reported for each event.</a:t>
            </a:r>
          </a:p>
        </p:txBody>
      </p:sp>
    </p:spTree>
    <p:extLst>
      <p:ext uri="{BB962C8B-B14F-4D97-AF65-F5344CB8AC3E}">
        <p14:creationId xmlns:p14="http://schemas.microsoft.com/office/powerpoint/2010/main" val="201620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C3A15B62-692A-0AB7-2311-362D1B4199A7}"/>
              </a:ext>
            </a:extLst>
          </p:cNvPr>
          <p:cNvSpPr txBox="1"/>
          <p:nvPr/>
        </p:nvSpPr>
        <p:spPr>
          <a:xfrm>
            <a:off x="3537062" y="868680"/>
            <a:ext cx="5117876" cy="646331"/>
          </a:xfrm>
          <a:prstGeom prst="rect">
            <a:avLst/>
          </a:prstGeom>
          <a:noFill/>
        </p:spPr>
        <p:txBody>
          <a:bodyPr wrap="none" rtlCol="0">
            <a:spAutoFit/>
          </a:bodyPr>
          <a:lstStyle/>
          <a:p>
            <a:pPr algn="ctr"/>
            <a:r>
              <a:rPr lang="en-US" sz="3600" b="1" dirty="0">
                <a:solidFill>
                  <a:schemeClr val="bg1"/>
                </a:solidFill>
              </a:rPr>
              <a:t>Line 12 Schedule Example</a:t>
            </a:r>
          </a:p>
        </p:txBody>
      </p:sp>
      <p:pic>
        <p:nvPicPr>
          <p:cNvPr id="4" name="Picture 3" descr="A close-up of a document&#10;&#10;Description automatically generated">
            <a:extLst>
              <a:ext uri="{FF2B5EF4-FFF2-40B4-BE49-F238E27FC236}">
                <a16:creationId xmlns:a16="http://schemas.microsoft.com/office/drawing/2014/main" id="{3194DBF5-4424-BDA1-B8E1-E71D9CC3A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012" y="1414427"/>
            <a:ext cx="8779975" cy="5068232"/>
          </a:xfrm>
          <a:prstGeom prst="rect">
            <a:avLst/>
          </a:prstGeom>
        </p:spPr>
      </p:pic>
    </p:spTree>
    <p:extLst>
      <p:ext uri="{BB962C8B-B14F-4D97-AF65-F5344CB8AC3E}">
        <p14:creationId xmlns:p14="http://schemas.microsoft.com/office/powerpoint/2010/main" val="1265191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7B6B0EB4-DEF6-D7C3-B89D-5DCA4ED241A9}"/>
              </a:ext>
            </a:extLst>
          </p:cNvPr>
          <p:cNvSpPr txBox="1"/>
          <p:nvPr/>
        </p:nvSpPr>
        <p:spPr>
          <a:xfrm>
            <a:off x="2779130" y="923635"/>
            <a:ext cx="6633739" cy="1446550"/>
          </a:xfrm>
          <a:prstGeom prst="rect">
            <a:avLst/>
          </a:prstGeom>
          <a:noFill/>
        </p:spPr>
        <p:txBody>
          <a:bodyPr wrap="none" rtlCol="0">
            <a:spAutoFit/>
          </a:bodyPr>
          <a:lstStyle/>
          <a:p>
            <a:pPr algn="ctr"/>
            <a:r>
              <a:rPr lang="en-US" sz="4400" b="1" dirty="0">
                <a:solidFill>
                  <a:schemeClr val="bg1"/>
                </a:solidFill>
              </a:rPr>
              <a:t>Line 13</a:t>
            </a:r>
          </a:p>
          <a:p>
            <a:pPr algn="ctr"/>
            <a:r>
              <a:rPr lang="en-US" sz="4400" b="1" dirty="0">
                <a:solidFill>
                  <a:schemeClr val="bg1"/>
                </a:solidFill>
              </a:rPr>
              <a:t>Postage and Office Supplies</a:t>
            </a:r>
          </a:p>
        </p:txBody>
      </p:sp>
      <p:pic>
        <p:nvPicPr>
          <p:cNvPr id="4" name="Picture 3" descr="A person sitting at a desk&#10;&#10;Description automatically generated">
            <a:extLst>
              <a:ext uri="{FF2B5EF4-FFF2-40B4-BE49-F238E27FC236}">
                <a16:creationId xmlns:a16="http://schemas.microsoft.com/office/drawing/2014/main" id="{627B07E6-C2BA-8EB7-6D91-0F0E1E8D4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09" y="2377259"/>
            <a:ext cx="5218546" cy="4142632"/>
          </a:xfrm>
          <a:prstGeom prst="rect">
            <a:avLst/>
          </a:prstGeom>
        </p:spPr>
      </p:pic>
      <p:pic>
        <p:nvPicPr>
          <p:cNvPr id="7" name="Picture 6" descr="A person sitting at a counter&#10;&#10;Description automatically generated">
            <a:extLst>
              <a:ext uri="{FF2B5EF4-FFF2-40B4-BE49-F238E27FC236}">
                <a16:creationId xmlns:a16="http://schemas.microsoft.com/office/drawing/2014/main" id="{B99F1E40-60D9-9280-EC03-0C4F31D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029" y="2370185"/>
            <a:ext cx="5547879" cy="4155248"/>
          </a:xfrm>
          <a:prstGeom prst="rect">
            <a:avLst/>
          </a:prstGeom>
        </p:spPr>
      </p:pic>
    </p:spTree>
    <p:extLst>
      <p:ext uri="{BB962C8B-B14F-4D97-AF65-F5344CB8AC3E}">
        <p14:creationId xmlns:p14="http://schemas.microsoft.com/office/powerpoint/2010/main" val="246061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suit, person, wearing&#10;&#10;Description automatically generated">
            <a:extLst>
              <a:ext uri="{FF2B5EF4-FFF2-40B4-BE49-F238E27FC236}">
                <a16:creationId xmlns:a16="http://schemas.microsoft.com/office/drawing/2014/main" id="{57281E08-0726-E620-DBD5-C03F5925B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96" y="920558"/>
            <a:ext cx="3098800" cy="4131734"/>
          </a:xfrm>
          <a:prstGeom prst="rect">
            <a:avLst/>
          </a:prstGeom>
        </p:spPr>
      </p:pic>
      <p:sp>
        <p:nvSpPr>
          <p:cNvPr id="4" name="TextBox 3">
            <a:extLst>
              <a:ext uri="{FF2B5EF4-FFF2-40B4-BE49-F238E27FC236}">
                <a16:creationId xmlns:a16="http://schemas.microsoft.com/office/drawing/2014/main" id="{06DBB224-9B91-B906-DD8F-B4E7014210C2}"/>
              </a:ext>
            </a:extLst>
          </p:cNvPr>
          <p:cNvSpPr txBox="1"/>
          <p:nvPr/>
        </p:nvSpPr>
        <p:spPr>
          <a:xfrm>
            <a:off x="3914220" y="920558"/>
            <a:ext cx="8017164" cy="1446550"/>
          </a:xfrm>
          <a:prstGeom prst="rect">
            <a:avLst/>
          </a:prstGeom>
          <a:noFill/>
        </p:spPr>
        <p:txBody>
          <a:bodyPr wrap="square" rtlCol="0">
            <a:spAutoFit/>
          </a:bodyPr>
          <a:lstStyle/>
          <a:p>
            <a:pPr algn="ctr"/>
            <a:r>
              <a:rPr lang="en-US" sz="4400" b="1" dirty="0"/>
              <a:t>Michael L. Harman II</a:t>
            </a:r>
          </a:p>
          <a:p>
            <a:pPr algn="ctr"/>
            <a:r>
              <a:rPr lang="en-US" sz="4400" b="1" dirty="0"/>
              <a:t>DAV member since August 2012</a:t>
            </a:r>
          </a:p>
        </p:txBody>
      </p:sp>
      <p:sp>
        <p:nvSpPr>
          <p:cNvPr id="5" name="TextBox 4">
            <a:extLst>
              <a:ext uri="{FF2B5EF4-FFF2-40B4-BE49-F238E27FC236}">
                <a16:creationId xmlns:a16="http://schemas.microsoft.com/office/drawing/2014/main" id="{F5BE0AFA-2859-CE64-5200-7AEFE8230E17}"/>
              </a:ext>
            </a:extLst>
          </p:cNvPr>
          <p:cNvSpPr txBox="1"/>
          <p:nvPr/>
        </p:nvSpPr>
        <p:spPr>
          <a:xfrm>
            <a:off x="4408099" y="2986425"/>
            <a:ext cx="7029406"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TN State Commander 2020 thru 2022</a:t>
            </a:r>
          </a:p>
          <a:p>
            <a:pPr marL="285750" indent="-285750">
              <a:buFont typeface="Arial" panose="020B0604020202020204" pitchFamily="34" charset="0"/>
              <a:buChar char="•"/>
            </a:pPr>
            <a:r>
              <a:rPr lang="en-US" sz="2400" b="1" dirty="0"/>
              <a:t>Prior National POW / MIA committee member</a:t>
            </a:r>
          </a:p>
          <a:p>
            <a:pPr marL="285750" indent="-285750">
              <a:buFont typeface="Arial" panose="020B0604020202020204" pitchFamily="34" charset="0"/>
              <a:buChar char="•"/>
            </a:pPr>
            <a:r>
              <a:rPr lang="en-US" sz="2400" b="1" dirty="0"/>
              <a:t>Department of TN LVAP coordinator</a:t>
            </a:r>
          </a:p>
          <a:p>
            <a:pPr marL="285750" indent="-285750">
              <a:buFont typeface="Arial" panose="020B0604020202020204" pitchFamily="34" charset="0"/>
              <a:buChar char="•"/>
            </a:pPr>
            <a:r>
              <a:rPr lang="en-US" sz="2400" b="1" dirty="0"/>
              <a:t>Commander of DAV Chapter 39 since 2014</a:t>
            </a:r>
          </a:p>
          <a:p>
            <a:pPr marL="285750" indent="-285750">
              <a:buFont typeface="Arial" panose="020B0604020202020204" pitchFamily="34" charset="0"/>
              <a:buChar char="•"/>
            </a:pPr>
            <a:r>
              <a:rPr lang="en-US" sz="2400" b="1" dirty="0"/>
              <a:t>Chapter 39 Service Officer</a:t>
            </a:r>
          </a:p>
          <a:p>
            <a:pPr marL="285750" indent="-285750">
              <a:buFont typeface="Arial" panose="020B0604020202020204" pitchFamily="34" charset="0"/>
              <a:buChar char="•"/>
            </a:pPr>
            <a:r>
              <a:rPr lang="en-US" sz="2400" b="1" dirty="0"/>
              <a:t>Multiple Chapter and Department offices held</a:t>
            </a:r>
          </a:p>
        </p:txBody>
      </p:sp>
    </p:spTree>
    <p:extLst>
      <p:ext uri="{BB962C8B-B14F-4D97-AF65-F5344CB8AC3E}">
        <p14:creationId xmlns:p14="http://schemas.microsoft.com/office/powerpoint/2010/main" val="3147643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D88D25FB-DC82-2F4A-DAEB-34F5A196E6BE}"/>
              </a:ext>
            </a:extLst>
          </p:cNvPr>
          <p:cNvSpPr txBox="1"/>
          <p:nvPr/>
        </p:nvSpPr>
        <p:spPr>
          <a:xfrm>
            <a:off x="3928579" y="873113"/>
            <a:ext cx="4334841" cy="769441"/>
          </a:xfrm>
          <a:prstGeom prst="rect">
            <a:avLst/>
          </a:prstGeom>
          <a:noFill/>
        </p:spPr>
        <p:txBody>
          <a:bodyPr wrap="none" rtlCol="0">
            <a:spAutoFit/>
          </a:bodyPr>
          <a:lstStyle/>
          <a:p>
            <a:r>
              <a:rPr lang="en-US" sz="4400" b="1" dirty="0">
                <a:solidFill>
                  <a:schemeClr val="bg1"/>
                </a:solidFill>
              </a:rPr>
              <a:t>Line 13 continued</a:t>
            </a:r>
          </a:p>
        </p:txBody>
      </p:sp>
      <p:sp>
        <p:nvSpPr>
          <p:cNvPr id="3" name="TextBox 2">
            <a:extLst>
              <a:ext uri="{FF2B5EF4-FFF2-40B4-BE49-F238E27FC236}">
                <a16:creationId xmlns:a16="http://schemas.microsoft.com/office/drawing/2014/main" id="{4AB59E5C-1BD7-A4E5-58FB-AA27ADE27361}"/>
              </a:ext>
            </a:extLst>
          </p:cNvPr>
          <p:cNvSpPr txBox="1"/>
          <p:nvPr/>
        </p:nvSpPr>
        <p:spPr>
          <a:xfrm>
            <a:off x="-133528" y="2051776"/>
            <a:ext cx="12459053" cy="3539430"/>
          </a:xfrm>
          <a:prstGeom prst="rect">
            <a:avLst/>
          </a:prstGeom>
          <a:noFill/>
        </p:spPr>
        <p:txBody>
          <a:bodyPr wrap="none" rtlCol="0">
            <a:spAutoFit/>
          </a:bodyPr>
          <a:lstStyle/>
          <a:p>
            <a:pPr algn="ctr"/>
            <a:r>
              <a:rPr lang="en-US" sz="2800" dirty="0">
                <a:solidFill>
                  <a:schemeClr val="bg1"/>
                </a:solidFill>
              </a:rPr>
              <a:t>Report total amount of expenses for administrative and non-service related postage </a:t>
            </a:r>
          </a:p>
          <a:p>
            <a:pPr algn="ctr"/>
            <a:r>
              <a:rPr lang="en-US" sz="2800" dirty="0">
                <a:solidFill>
                  <a:schemeClr val="bg1"/>
                </a:solidFill>
              </a:rPr>
              <a:t>and office supplies (pens, paper, ink cartridges). </a:t>
            </a:r>
          </a:p>
          <a:p>
            <a:pPr algn="ctr"/>
            <a:endParaRPr lang="en-US" sz="2800" dirty="0">
              <a:solidFill>
                <a:schemeClr val="bg1"/>
              </a:solidFill>
            </a:endParaRPr>
          </a:p>
          <a:p>
            <a:pPr algn="ctr"/>
            <a:r>
              <a:rPr lang="en-US" sz="2800" dirty="0">
                <a:solidFill>
                  <a:schemeClr val="bg1"/>
                </a:solidFill>
              </a:rPr>
              <a:t>The purchase of furniture or equipment (e.g. computers, printers, desks) </a:t>
            </a:r>
          </a:p>
          <a:p>
            <a:pPr algn="ctr"/>
            <a:r>
              <a:rPr lang="en-US" sz="2800" dirty="0">
                <a:solidFill>
                  <a:schemeClr val="bg1"/>
                </a:solidFill>
              </a:rPr>
              <a:t>should not be listed on line 13, but should instead be listed on the lines for </a:t>
            </a:r>
          </a:p>
          <a:p>
            <a:pPr algn="ctr"/>
            <a:r>
              <a:rPr lang="en-US" sz="2800" dirty="0">
                <a:solidFill>
                  <a:schemeClr val="bg1"/>
                </a:solidFill>
              </a:rPr>
              <a:t>which the items were purchased. </a:t>
            </a:r>
          </a:p>
          <a:p>
            <a:pPr algn="ctr"/>
            <a:endParaRPr lang="en-US" sz="2800" dirty="0">
              <a:solidFill>
                <a:schemeClr val="bg1"/>
              </a:solidFill>
            </a:endParaRPr>
          </a:p>
          <a:p>
            <a:pPr algn="ctr"/>
            <a:r>
              <a:rPr lang="en-US" sz="2800" b="1" dirty="0">
                <a:solidFill>
                  <a:srgbClr val="FF0000"/>
                </a:solidFill>
              </a:rPr>
              <a:t>Service related postage should be reported on line 14.</a:t>
            </a:r>
          </a:p>
        </p:txBody>
      </p:sp>
    </p:spTree>
    <p:extLst>
      <p:ext uri="{BB962C8B-B14F-4D97-AF65-F5344CB8AC3E}">
        <p14:creationId xmlns:p14="http://schemas.microsoft.com/office/powerpoint/2010/main" val="3820125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4D08D707-9E93-2552-F465-276009EAADAE}"/>
              </a:ext>
            </a:extLst>
          </p:cNvPr>
          <p:cNvSpPr txBox="1"/>
          <p:nvPr/>
        </p:nvSpPr>
        <p:spPr>
          <a:xfrm>
            <a:off x="4020688" y="784983"/>
            <a:ext cx="4150624" cy="1446550"/>
          </a:xfrm>
          <a:prstGeom prst="rect">
            <a:avLst/>
          </a:prstGeom>
          <a:noFill/>
        </p:spPr>
        <p:txBody>
          <a:bodyPr wrap="none" rtlCol="0">
            <a:spAutoFit/>
          </a:bodyPr>
          <a:lstStyle/>
          <a:p>
            <a:pPr algn="ctr"/>
            <a:r>
              <a:rPr lang="en-US" sz="4400" b="1" dirty="0">
                <a:solidFill>
                  <a:schemeClr val="bg1"/>
                </a:solidFill>
              </a:rPr>
              <a:t>Line 14</a:t>
            </a:r>
          </a:p>
          <a:p>
            <a:pPr algn="ctr"/>
            <a:r>
              <a:rPr lang="en-US" sz="4400" b="1" dirty="0">
                <a:solidFill>
                  <a:schemeClr val="bg1"/>
                </a:solidFill>
              </a:rPr>
              <a:t>Service Expenses</a:t>
            </a:r>
          </a:p>
        </p:txBody>
      </p:sp>
      <p:pic>
        <p:nvPicPr>
          <p:cNvPr id="4" name="Picture 3" descr="A person with a mustache&#10;&#10;Description automatically generated">
            <a:extLst>
              <a:ext uri="{FF2B5EF4-FFF2-40B4-BE49-F238E27FC236}">
                <a16:creationId xmlns:a16="http://schemas.microsoft.com/office/drawing/2014/main" id="{711D4D26-9D74-0467-B6A1-CFC6E4CAE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437" y="2231533"/>
            <a:ext cx="5953125" cy="4486275"/>
          </a:xfrm>
          <a:prstGeom prst="rect">
            <a:avLst/>
          </a:prstGeom>
        </p:spPr>
      </p:pic>
    </p:spTree>
    <p:extLst>
      <p:ext uri="{BB962C8B-B14F-4D97-AF65-F5344CB8AC3E}">
        <p14:creationId xmlns:p14="http://schemas.microsoft.com/office/powerpoint/2010/main" val="960962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E27A1AC6-5772-558C-589E-BD9AC7C2F035}"/>
              </a:ext>
            </a:extLst>
          </p:cNvPr>
          <p:cNvSpPr txBox="1"/>
          <p:nvPr/>
        </p:nvSpPr>
        <p:spPr>
          <a:xfrm>
            <a:off x="3928579" y="868680"/>
            <a:ext cx="4334841" cy="769441"/>
          </a:xfrm>
          <a:prstGeom prst="rect">
            <a:avLst/>
          </a:prstGeom>
          <a:noFill/>
        </p:spPr>
        <p:txBody>
          <a:bodyPr wrap="none" rtlCol="0">
            <a:spAutoFit/>
          </a:bodyPr>
          <a:lstStyle/>
          <a:p>
            <a:r>
              <a:rPr lang="en-US" sz="4400" b="1" dirty="0">
                <a:solidFill>
                  <a:schemeClr val="bg1"/>
                </a:solidFill>
              </a:rPr>
              <a:t>Line 14 continued</a:t>
            </a:r>
          </a:p>
        </p:txBody>
      </p:sp>
      <p:sp>
        <p:nvSpPr>
          <p:cNvPr id="3" name="TextBox 2">
            <a:extLst>
              <a:ext uri="{FF2B5EF4-FFF2-40B4-BE49-F238E27FC236}">
                <a16:creationId xmlns:a16="http://schemas.microsoft.com/office/drawing/2014/main" id="{B9FE6AFF-E083-01F1-7626-9DD66DCC5B23}"/>
              </a:ext>
            </a:extLst>
          </p:cNvPr>
          <p:cNvSpPr txBox="1"/>
          <p:nvPr/>
        </p:nvSpPr>
        <p:spPr>
          <a:xfrm>
            <a:off x="390904" y="1392053"/>
            <a:ext cx="11410190" cy="523220"/>
          </a:xfrm>
          <a:prstGeom prst="rect">
            <a:avLst/>
          </a:prstGeom>
          <a:noFill/>
        </p:spPr>
        <p:txBody>
          <a:bodyPr wrap="square" rtlCol="0">
            <a:spAutoFit/>
          </a:bodyPr>
          <a:lstStyle/>
          <a:p>
            <a:pPr algn="ctr"/>
            <a:r>
              <a:rPr lang="en-US" sz="2800" b="1" dirty="0">
                <a:solidFill>
                  <a:srgbClr val="FF0000"/>
                </a:solidFill>
              </a:rPr>
              <a:t>Why should this line always be your biggest expense &amp; Why is it important?</a:t>
            </a:r>
          </a:p>
        </p:txBody>
      </p:sp>
      <p:pic>
        <p:nvPicPr>
          <p:cNvPr id="6" name="Picture 5" descr="A pie chart showing support and revenue&#10;&#10;Description automatically generated">
            <a:extLst>
              <a:ext uri="{FF2B5EF4-FFF2-40B4-BE49-F238E27FC236}">
                <a16:creationId xmlns:a16="http://schemas.microsoft.com/office/drawing/2014/main" id="{D887AAB6-B2C0-ABE6-985E-9D41587B9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04" y="1915273"/>
            <a:ext cx="4324954" cy="4115374"/>
          </a:xfrm>
          <a:prstGeom prst="rect">
            <a:avLst/>
          </a:prstGeom>
        </p:spPr>
      </p:pic>
      <p:pic>
        <p:nvPicPr>
          <p:cNvPr id="8" name="Picture 7" descr="A green dollar bill with a green circle and white text&#10;&#10;Description automatically generated">
            <a:extLst>
              <a:ext uri="{FF2B5EF4-FFF2-40B4-BE49-F238E27FC236}">
                <a16:creationId xmlns:a16="http://schemas.microsoft.com/office/drawing/2014/main" id="{ADB6E5AD-E730-03E6-9AF2-9531993D3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420" y="2137571"/>
            <a:ext cx="3642106" cy="3527092"/>
          </a:xfrm>
          <a:prstGeom prst="rect">
            <a:avLst/>
          </a:prstGeom>
        </p:spPr>
      </p:pic>
      <p:sp>
        <p:nvSpPr>
          <p:cNvPr id="10" name="TextBox 9">
            <a:extLst>
              <a:ext uri="{FF2B5EF4-FFF2-40B4-BE49-F238E27FC236}">
                <a16:creationId xmlns:a16="http://schemas.microsoft.com/office/drawing/2014/main" id="{278948D3-ED46-EA0A-01D6-96271A2B1A58}"/>
              </a:ext>
            </a:extLst>
          </p:cNvPr>
          <p:cNvSpPr txBox="1"/>
          <p:nvPr/>
        </p:nvSpPr>
        <p:spPr>
          <a:xfrm>
            <a:off x="2596495" y="5736437"/>
            <a:ext cx="8146974" cy="707886"/>
          </a:xfrm>
          <a:prstGeom prst="rect">
            <a:avLst/>
          </a:prstGeom>
          <a:noFill/>
        </p:spPr>
        <p:txBody>
          <a:bodyPr wrap="none" rtlCol="0">
            <a:spAutoFit/>
          </a:bodyPr>
          <a:lstStyle/>
          <a:p>
            <a:pPr algn="ctr"/>
            <a:r>
              <a:rPr lang="en-US" sz="2000" b="1" i="0" dirty="0">
                <a:solidFill>
                  <a:srgbClr val="FF0000"/>
                </a:solidFill>
                <a:effectLst/>
                <a:latin typeface="klavika-web"/>
              </a:rPr>
              <a:t>All the money raised through your fundraising goes toward DAV's services, </a:t>
            </a:r>
          </a:p>
          <a:p>
            <a:pPr algn="ctr"/>
            <a:r>
              <a:rPr lang="en-US" sz="2000" b="1" i="0" dirty="0">
                <a:solidFill>
                  <a:srgbClr val="FF0000"/>
                </a:solidFill>
                <a:effectLst/>
                <a:latin typeface="klavika-web"/>
              </a:rPr>
              <a:t>and every dollar donated will result in $179 in benefits for veterans. </a:t>
            </a:r>
            <a:endParaRPr lang="en-US" sz="2000" b="1" dirty="0">
              <a:solidFill>
                <a:srgbClr val="FF0000"/>
              </a:solidFill>
            </a:endParaRPr>
          </a:p>
        </p:txBody>
      </p:sp>
      <p:pic>
        <p:nvPicPr>
          <p:cNvPr id="12" name="Picture 11" descr="A blue and white logo with yellow stars&#10;&#10;Description automatically generated">
            <a:extLst>
              <a:ext uri="{FF2B5EF4-FFF2-40B4-BE49-F238E27FC236}">
                <a16:creationId xmlns:a16="http://schemas.microsoft.com/office/drawing/2014/main" id="{8B4482A2-B924-DF9C-B3DE-3196B4207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545" y="2307859"/>
            <a:ext cx="3186875" cy="3186875"/>
          </a:xfrm>
          <a:prstGeom prst="rect">
            <a:avLst/>
          </a:prstGeom>
        </p:spPr>
      </p:pic>
    </p:spTree>
    <p:extLst>
      <p:ext uri="{BB962C8B-B14F-4D97-AF65-F5344CB8AC3E}">
        <p14:creationId xmlns:p14="http://schemas.microsoft.com/office/powerpoint/2010/main" val="136894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ppt_w</p:attrName>
                                        </p:attrNameLst>
                                      </p:cBhvr>
                                      <p:tavLst>
                                        <p:tav tm="0" fmla="#ppt_w*sin(2.5*pi*$)">
                                          <p:val>
                                            <p:fltVal val="0"/>
                                          </p:val>
                                        </p:tav>
                                        <p:tav tm="100000">
                                          <p:val>
                                            <p:fltVal val="1"/>
                                          </p:val>
                                        </p:tav>
                                      </p:tavLst>
                                    </p:anim>
                                    <p:anim calcmode="lin" valueType="num">
                                      <p:cBhvr>
                                        <p:cTn id="2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close-up of a list of medical expenses&#10;&#10;Description automatically generated">
            <a:extLst>
              <a:ext uri="{FF2B5EF4-FFF2-40B4-BE49-F238E27FC236}">
                <a16:creationId xmlns:a16="http://schemas.microsoft.com/office/drawing/2014/main" id="{9B94BD2B-B0D4-676A-F17D-3518BC1EF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465" y="914400"/>
            <a:ext cx="7051689" cy="5481782"/>
          </a:xfrm>
          <a:prstGeom prst="rect">
            <a:avLst/>
          </a:prstGeom>
        </p:spPr>
      </p:pic>
      <p:pic>
        <p:nvPicPr>
          <p:cNvPr id="6" name="Picture 5" descr="A table with black text and white text&#10;&#10;Description automatically generated">
            <a:extLst>
              <a:ext uri="{FF2B5EF4-FFF2-40B4-BE49-F238E27FC236}">
                <a16:creationId xmlns:a16="http://schemas.microsoft.com/office/drawing/2014/main" id="{476154A4-E831-D8BB-CDF0-899CD0DB0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309" y="2863273"/>
            <a:ext cx="3300573" cy="3676072"/>
          </a:xfrm>
          <a:prstGeom prst="rect">
            <a:avLst/>
          </a:prstGeom>
        </p:spPr>
      </p:pic>
    </p:spTree>
    <p:extLst>
      <p:ext uri="{BB962C8B-B14F-4D97-AF65-F5344CB8AC3E}">
        <p14:creationId xmlns:p14="http://schemas.microsoft.com/office/powerpoint/2010/main" val="149103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F00CE4C4-53FD-744C-CEF3-F549FEEFCB77}"/>
              </a:ext>
            </a:extLst>
          </p:cNvPr>
          <p:cNvSpPr txBox="1"/>
          <p:nvPr/>
        </p:nvSpPr>
        <p:spPr>
          <a:xfrm>
            <a:off x="3120345" y="927608"/>
            <a:ext cx="5951309" cy="1446550"/>
          </a:xfrm>
          <a:prstGeom prst="rect">
            <a:avLst/>
          </a:prstGeom>
          <a:noFill/>
        </p:spPr>
        <p:txBody>
          <a:bodyPr wrap="none" rtlCol="0">
            <a:spAutoFit/>
          </a:bodyPr>
          <a:lstStyle/>
          <a:p>
            <a:pPr algn="ctr"/>
            <a:r>
              <a:rPr lang="en-US" sz="4400" b="1" dirty="0">
                <a:solidFill>
                  <a:schemeClr val="bg1"/>
                </a:solidFill>
              </a:rPr>
              <a:t>Line 15</a:t>
            </a:r>
          </a:p>
          <a:p>
            <a:pPr algn="ctr"/>
            <a:r>
              <a:rPr lang="en-US" sz="4400" b="1" dirty="0">
                <a:solidFill>
                  <a:schemeClr val="bg1"/>
                </a:solidFill>
              </a:rPr>
              <a:t>Forget-Me-Not Expenses</a:t>
            </a:r>
          </a:p>
        </p:txBody>
      </p:sp>
      <p:sp>
        <p:nvSpPr>
          <p:cNvPr id="3" name="TextBox 2">
            <a:extLst>
              <a:ext uri="{FF2B5EF4-FFF2-40B4-BE49-F238E27FC236}">
                <a16:creationId xmlns:a16="http://schemas.microsoft.com/office/drawing/2014/main" id="{5DEE55DE-F1FD-684C-F0FE-7D6312A1170B}"/>
              </a:ext>
            </a:extLst>
          </p:cNvPr>
          <p:cNvSpPr txBox="1"/>
          <p:nvPr/>
        </p:nvSpPr>
        <p:spPr>
          <a:xfrm>
            <a:off x="2258730" y="5930392"/>
            <a:ext cx="7674537" cy="646331"/>
          </a:xfrm>
          <a:prstGeom prst="rect">
            <a:avLst/>
          </a:prstGeom>
          <a:noFill/>
        </p:spPr>
        <p:txBody>
          <a:bodyPr wrap="none" rtlCol="0">
            <a:spAutoFit/>
          </a:bodyPr>
          <a:lstStyle/>
          <a:p>
            <a:pPr algn="ctr"/>
            <a:r>
              <a:rPr lang="en-US" b="1" dirty="0">
                <a:solidFill>
                  <a:srgbClr val="FF0000"/>
                </a:solidFill>
              </a:rPr>
              <a:t>Report total amount of Forget-Me-Not drive expenses, including flowers, </a:t>
            </a:r>
          </a:p>
          <a:p>
            <a:pPr algn="ctr"/>
            <a:r>
              <a:rPr lang="en-US" b="1" dirty="0">
                <a:solidFill>
                  <a:srgbClr val="FF0000"/>
                </a:solidFill>
              </a:rPr>
              <a:t>cans, posters, volunteer meals and all other expenses directly related to drive. </a:t>
            </a:r>
          </a:p>
        </p:txBody>
      </p:sp>
      <p:pic>
        <p:nvPicPr>
          <p:cNvPr id="6" name="Picture 5" descr="A blue flower on a stick&#10;&#10;Description automatically generated">
            <a:extLst>
              <a:ext uri="{FF2B5EF4-FFF2-40B4-BE49-F238E27FC236}">
                <a16:creationId xmlns:a16="http://schemas.microsoft.com/office/drawing/2014/main" id="{2CC456E2-85BD-5DF6-B9DA-91AFE9248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679" y="2166685"/>
            <a:ext cx="3010965" cy="3763707"/>
          </a:xfrm>
          <a:prstGeom prst="rect">
            <a:avLst/>
          </a:prstGeom>
        </p:spPr>
      </p:pic>
      <p:pic>
        <p:nvPicPr>
          <p:cNvPr id="11" name="Picture 10" descr="A group of soldiers in uniform&#10;&#10;Description automatically generated">
            <a:extLst>
              <a:ext uri="{FF2B5EF4-FFF2-40B4-BE49-F238E27FC236}">
                <a16:creationId xmlns:a16="http://schemas.microsoft.com/office/drawing/2014/main" id="{1C49F706-7ADE-5EFB-9E70-BE915A02B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8195" y="923635"/>
            <a:ext cx="2787263" cy="5705180"/>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B5147999-32B7-5A78-BC80-4FCCCA8A0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0" y="923635"/>
            <a:ext cx="2795340" cy="3048000"/>
          </a:xfrm>
          <a:prstGeom prst="rect">
            <a:avLst/>
          </a:prstGeom>
        </p:spPr>
      </p:pic>
      <p:pic>
        <p:nvPicPr>
          <p:cNvPr id="8" name="Picture 7" descr="A bucket with a white lid&#10;&#10;Description automatically generated">
            <a:extLst>
              <a:ext uri="{FF2B5EF4-FFF2-40B4-BE49-F238E27FC236}">
                <a16:creationId xmlns:a16="http://schemas.microsoft.com/office/drawing/2014/main" id="{1C66AF19-46EF-F885-D75B-CFFFA1891C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409" y="2959843"/>
            <a:ext cx="3048000" cy="3048000"/>
          </a:xfrm>
          <a:prstGeom prst="rect">
            <a:avLst/>
          </a:prstGeom>
        </p:spPr>
      </p:pic>
      <p:sp>
        <p:nvSpPr>
          <p:cNvPr id="14" name="TextBox 13">
            <a:extLst>
              <a:ext uri="{FF2B5EF4-FFF2-40B4-BE49-F238E27FC236}">
                <a16:creationId xmlns:a16="http://schemas.microsoft.com/office/drawing/2014/main" id="{354A20C9-08F4-DCBE-069C-7805E0DBB4C4}"/>
              </a:ext>
            </a:extLst>
          </p:cNvPr>
          <p:cNvSpPr txBox="1"/>
          <p:nvPr/>
        </p:nvSpPr>
        <p:spPr>
          <a:xfrm>
            <a:off x="930552" y="2846895"/>
            <a:ext cx="947695" cy="369332"/>
          </a:xfrm>
          <a:prstGeom prst="rect">
            <a:avLst/>
          </a:prstGeom>
          <a:noFill/>
        </p:spPr>
        <p:txBody>
          <a:bodyPr wrap="none" rtlCol="0">
            <a:spAutoFit/>
          </a:bodyPr>
          <a:lstStyle/>
          <a:p>
            <a:r>
              <a:rPr lang="en-US" b="1" dirty="0">
                <a:solidFill>
                  <a:schemeClr val="accent2">
                    <a:lumMod val="50000"/>
                  </a:schemeClr>
                </a:solidFill>
              </a:rPr>
              <a:t>$180.00</a:t>
            </a:r>
          </a:p>
        </p:txBody>
      </p:sp>
      <p:sp>
        <p:nvSpPr>
          <p:cNvPr id="16" name="TextBox 15">
            <a:extLst>
              <a:ext uri="{FF2B5EF4-FFF2-40B4-BE49-F238E27FC236}">
                <a16:creationId xmlns:a16="http://schemas.microsoft.com/office/drawing/2014/main" id="{FD5F54E3-54F7-A4A9-7F1D-4ECDD061A3BC}"/>
              </a:ext>
            </a:extLst>
          </p:cNvPr>
          <p:cNvSpPr txBox="1"/>
          <p:nvPr/>
        </p:nvSpPr>
        <p:spPr>
          <a:xfrm>
            <a:off x="1951500" y="5561060"/>
            <a:ext cx="1011786" cy="369332"/>
          </a:xfrm>
          <a:prstGeom prst="rect">
            <a:avLst/>
          </a:prstGeom>
          <a:noFill/>
        </p:spPr>
        <p:txBody>
          <a:bodyPr wrap="square" rtlCol="0">
            <a:spAutoFit/>
          </a:bodyPr>
          <a:lstStyle/>
          <a:p>
            <a:r>
              <a:rPr lang="en-US" b="1" dirty="0">
                <a:solidFill>
                  <a:schemeClr val="accent2">
                    <a:lumMod val="50000"/>
                  </a:schemeClr>
                </a:solidFill>
              </a:rPr>
              <a:t>$12.15</a:t>
            </a:r>
          </a:p>
        </p:txBody>
      </p:sp>
      <p:sp>
        <p:nvSpPr>
          <p:cNvPr id="17" name="TextBox 16">
            <a:extLst>
              <a:ext uri="{FF2B5EF4-FFF2-40B4-BE49-F238E27FC236}">
                <a16:creationId xmlns:a16="http://schemas.microsoft.com/office/drawing/2014/main" id="{8B08D50A-DDB2-4116-A405-96ECC294222C}"/>
              </a:ext>
            </a:extLst>
          </p:cNvPr>
          <p:cNvSpPr txBox="1"/>
          <p:nvPr/>
        </p:nvSpPr>
        <p:spPr>
          <a:xfrm>
            <a:off x="4305285" y="3776225"/>
            <a:ext cx="1630767" cy="923330"/>
          </a:xfrm>
          <a:prstGeom prst="rect">
            <a:avLst/>
          </a:prstGeom>
          <a:noFill/>
        </p:spPr>
        <p:txBody>
          <a:bodyPr wrap="none" rtlCol="0">
            <a:spAutoFit/>
          </a:bodyPr>
          <a:lstStyle/>
          <a:p>
            <a:r>
              <a:rPr lang="en-US" b="1" dirty="0">
                <a:solidFill>
                  <a:schemeClr val="accent2">
                    <a:lumMod val="50000"/>
                  </a:schemeClr>
                </a:solidFill>
              </a:rPr>
              <a:t>FMN Flowers</a:t>
            </a:r>
          </a:p>
          <a:p>
            <a:pPr algn="ctr"/>
            <a:r>
              <a:rPr lang="en-US" b="1" dirty="0">
                <a:solidFill>
                  <a:schemeClr val="accent2">
                    <a:lumMod val="50000"/>
                  </a:schemeClr>
                </a:solidFill>
              </a:rPr>
              <a:t>$75.00</a:t>
            </a:r>
          </a:p>
          <a:p>
            <a:pPr algn="ctr"/>
            <a:r>
              <a:rPr lang="en-US" b="1" dirty="0">
                <a:solidFill>
                  <a:schemeClr val="accent2">
                    <a:lumMod val="50000"/>
                  </a:schemeClr>
                </a:solidFill>
              </a:rPr>
              <a:t>(1,000 per box)</a:t>
            </a:r>
          </a:p>
        </p:txBody>
      </p:sp>
      <p:sp>
        <p:nvSpPr>
          <p:cNvPr id="18" name="TextBox 17">
            <a:extLst>
              <a:ext uri="{FF2B5EF4-FFF2-40B4-BE49-F238E27FC236}">
                <a16:creationId xmlns:a16="http://schemas.microsoft.com/office/drawing/2014/main" id="{16501E37-8FB3-715A-C582-B7C72B06E25F}"/>
              </a:ext>
            </a:extLst>
          </p:cNvPr>
          <p:cNvSpPr txBox="1"/>
          <p:nvPr/>
        </p:nvSpPr>
        <p:spPr>
          <a:xfrm>
            <a:off x="10274997" y="5930392"/>
            <a:ext cx="713657" cy="369332"/>
          </a:xfrm>
          <a:prstGeom prst="rect">
            <a:avLst/>
          </a:prstGeom>
          <a:noFill/>
        </p:spPr>
        <p:txBody>
          <a:bodyPr wrap="none" rtlCol="0">
            <a:spAutoFit/>
          </a:bodyPr>
          <a:lstStyle/>
          <a:p>
            <a:r>
              <a:rPr lang="en-US" b="1" dirty="0">
                <a:solidFill>
                  <a:schemeClr val="accent2">
                    <a:lumMod val="50000"/>
                  </a:schemeClr>
                </a:solidFill>
              </a:rPr>
              <a:t>$9.75</a:t>
            </a:r>
          </a:p>
        </p:txBody>
      </p:sp>
    </p:spTree>
    <p:extLst>
      <p:ext uri="{BB962C8B-B14F-4D97-AF65-F5344CB8AC3E}">
        <p14:creationId xmlns:p14="http://schemas.microsoft.com/office/powerpoint/2010/main" val="807226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9D351C59-A02B-3B2F-7FC9-B73B05A00C7D}"/>
              </a:ext>
            </a:extLst>
          </p:cNvPr>
          <p:cNvSpPr txBox="1"/>
          <p:nvPr/>
        </p:nvSpPr>
        <p:spPr>
          <a:xfrm>
            <a:off x="4199840" y="784983"/>
            <a:ext cx="3792320" cy="1446550"/>
          </a:xfrm>
          <a:prstGeom prst="rect">
            <a:avLst/>
          </a:prstGeom>
          <a:noFill/>
        </p:spPr>
        <p:txBody>
          <a:bodyPr wrap="none" rtlCol="0">
            <a:spAutoFit/>
          </a:bodyPr>
          <a:lstStyle/>
          <a:p>
            <a:pPr algn="ctr"/>
            <a:r>
              <a:rPr lang="en-US" sz="4400" b="1" dirty="0">
                <a:solidFill>
                  <a:schemeClr val="bg1"/>
                </a:solidFill>
              </a:rPr>
              <a:t>Line 16</a:t>
            </a:r>
          </a:p>
          <a:p>
            <a:pPr algn="ctr"/>
            <a:r>
              <a:rPr lang="en-US" sz="4400" b="1" dirty="0">
                <a:solidFill>
                  <a:schemeClr val="bg1"/>
                </a:solidFill>
              </a:rPr>
              <a:t>Bingo Expenses</a:t>
            </a:r>
          </a:p>
        </p:txBody>
      </p:sp>
      <p:sp>
        <p:nvSpPr>
          <p:cNvPr id="3" name="TextBox 2">
            <a:extLst>
              <a:ext uri="{FF2B5EF4-FFF2-40B4-BE49-F238E27FC236}">
                <a16:creationId xmlns:a16="http://schemas.microsoft.com/office/drawing/2014/main" id="{77148CF3-359B-C2CD-44FA-BF7D6A9E5E13}"/>
              </a:ext>
            </a:extLst>
          </p:cNvPr>
          <p:cNvSpPr txBox="1"/>
          <p:nvPr/>
        </p:nvSpPr>
        <p:spPr>
          <a:xfrm>
            <a:off x="148374" y="2231533"/>
            <a:ext cx="11578298" cy="4093428"/>
          </a:xfrm>
          <a:prstGeom prst="rect">
            <a:avLst/>
          </a:prstGeom>
          <a:noFill/>
        </p:spPr>
        <p:txBody>
          <a:bodyPr wrap="none" rtlCol="0">
            <a:spAutoFit/>
          </a:bodyPr>
          <a:lstStyle/>
          <a:p>
            <a:pPr algn="ctr"/>
            <a:r>
              <a:rPr lang="en-US" sz="2000" b="1" dirty="0">
                <a:solidFill>
                  <a:schemeClr val="accent6"/>
                </a:solidFill>
              </a:rPr>
              <a:t>Report total amount of expenses for any non-service related bingo operation. Attach required schedule </a:t>
            </a:r>
          </a:p>
          <a:p>
            <a:pPr algn="ctr"/>
            <a:r>
              <a:rPr lang="en-US" sz="2000" b="1" dirty="0">
                <a:solidFill>
                  <a:schemeClr val="accent6"/>
                </a:solidFill>
              </a:rPr>
              <a:t>to include the payout to players, all bingo salaries (list the full name, job title and amount of salary or </a:t>
            </a:r>
          </a:p>
          <a:p>
            <a:pPr algn="ctr"/>
            <a:r>
              <a:rPr lang="en-US" sz="2000" b="1" dirty="0">
                <a:solidFill>
                  <a:schemeClr val="accent6"/>
                </a:solidFill>
              </a:rPr>
              <a:t>other compensation for each bingo employee), payroll taxes, related supplies and any other expenses that </a:t>
            </a:r>
          </a:p>
          <a:p>
            <a:pPr algn="ctr"/>
            <a:r>
              <a:rPr lang="en-US" sz="2000" b="1" dirty="0">
                <a:solidFill>
                  <a:schemeClr val="accent6"/>
                </a:solidFill>
              </a:rPr>
              <a:t>are directly related to the operation of bingo. Please bear in mind there are some states which prohibit the </a:t>
            </a:r>
          </a:p>
          <a:p>
            <a:pPr algn="ctr"/>
            <a:r>
              <a:rPr lang="en-US" sz="2000" b="1" dirty="0">
                <a:solidFill>
                  <a:schemeClr val="accent6"/>
                </a:solidFill>
              </a:rPr>
              <a:t>payment of any compensation to bingo workers by a charity/nonprofit. </a:t>
            </a:r>
          </a:p>
          <a:p>
            <a:pPr algn="ctr"/>
            <a:endParaRPr lang="en-US" sz="2000" b="1" dirty="0">
              <a:solidFill>
                <a:srgbClr val="FF0000"/>
              </a:solidFill>
            </a:endParaRPr>
          </a:p>
          <a:p>
            <a:pPr algn="ctr"/>
            <a:r>
              <a:rPr lang="en-US" sz="2000" b="1" dirty="0">
                <a:solidFill>
                  <a:srgbClr val="FF0000"/>
                </a:solidFill>
              </a:rPr>
              <a:t>NOTE: Expenses for voluntary bingo </a:t>
            </a:r>
          </a:p>
          <a:p>
            <a:pPr algn="ctr"/>
            <a:r>
              <a:rPr lang="en-US" sz="2000" b="1" dirty="0">
                <a:solidFill>
                  <a:srgbClr val="FF0000"/>
                </a:solidFill>
              </a:rPr>
              <a:t>sessions held for disabled veterans at any VAMC and/or nursing home for veterans should be reported on </a:t>
            </a:r>
          </a:p>
          <a:p>
            <a:pPr algn="ctr"/>
            <a:r>
              <a:rPr lang="en-US" sz="2000" b="1" dirty="0">
                <a:solidFill>
                  <a:srgbClr val="FF0000"/>
                </a:solidFill>
              </a:rPr>
              <a:t>line 14. </a:t>
            </a:r>
          </a:p>
          <a:p>
            <a:pPr algn="ctr"/>
            <a:endParaRPr lang="en-US" sz="2000" b="1" dirty="0">
              <a:solidFill>
                <a:srgbClr val="FF0000"/>
              </a:solidFill>
            </a:endParaRPr>
          </a:p>
          <a:p>
            <a:pPr algn="ctr"/>
            <a:r>
              <a:rPr lang="en-US" sz="2000" b="1" dirty="0">
                <a:solidFill>
                  <a:schemeClr val="accent6"/>
                </a:solidFill>
              </a:rPr>
              <a:t>The Cost of Goods Sold should NOT be included on the financial report as it is the beginning inventory </a:t>
            </a:r>
          </a:p>
          <a:p>
            <a:pPr algn="ctr"/>
            <a:r>
              <a:rPr lang="en-US" sz="2000" b="1" dirty="0">
                <a:solidFill>
                  <a:schemeClr val="accent6"/>
                </a:solidFill>
              </a:rPr>
              <a:t>plus purchases made minus the ending the inventory, which is not an actual cash disbursement. Only the </a:t>
            </a:r>
          </a:p>
          <a:p>
            <a:pPr algn="ctr"/>
            <a:r>
              <a:rPr lang="en-US" sz="2000" b="1" dirty="0">
                <a:solidFill>
                  <a:schemeClr val="accent6"/>
                </a:solidFill>
              </a:rPr>
              <a:t>actual inventory purchases made during the accounting period should be reported.</a:t>
            </a:r>
            <a:endParaRPr lang="en-US" b="1" dirty="0">
              <a:solidFill>
                <a:schemeClr val="accent6"/>
              </a:solidFill>
            </a:endParaRPr>
          </a:p>
        </p:txBody>
      </p:sp>
    </p:spTree>
    <p:extLst>
      <p:ext uri="{BB962C8B-B14F-4D97-AF65-F5344CB8AC3E}">
        <p14:creationId xmlns:p14="http://schemas.microsoft.com/office/powerpoint/2010/main" val="78361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D4767BA2-9499-D105-0F09-D8BC11C6C0FE}"/>
              </a:ext>
            </a:extLst>
          </p:cNvPr>
          <p:cNvSpPr txBox="1"/>
          <p:nvPr/>
        </p:nvSpPr>
        <p:spPr>
          <a:xfrm>
            <a:off x="3531355" y="784983"/>
            <a:ext cx="5129289" cy="1446550"/>
          </a:xfrm>
          <a:prstGeom prst="rect">
            <a:avLst/>
          </a:prstGeom>
          <a:noFill/>
        </p:spPr>
        <p:txBody>
          <a:bodyPr wrap="none" rtlCol="0">
            <a:spAutoFit/>
          </a:bodyPr>
          <a:lstStyle/>
          <a:p>
            <a:pPr algn="ctr"/>
            <a:r>
              <a:rPr lang="en-US" sz="4400" b="1" dirty="0">
                <a:solidFill>
                  <a:schemeClr val="bg1"/>
                </a:solidFill>
              </a:rPr>
              <a:t>Line 17</a:t>
            </a:r>
          </a:p>
          <a:p>
            <a:pPr algn="ctr"/>
            <a:r>
              <a:rPr lang="en-US" sz="4400" b="1" dirty="0">
                <a:solidFill>
                  <a:schemeClr val="bg1"/>
                </a:solidFill>
              </a:rPr>
              <a:t>Thrift Store Expenses</a:t>
            </a:r>
          </a:p>
        </p:txBody>
      </p:sp>
      <p:sp>
        <p:nvSpPr>
          <p:cNvPr id="3" name="TextBox 2">
            <a:extLst>
              <a:ext uri="{FF2B5EF4-FFF2-40B4-BE49-F238E27FC236}">
                <a16:creationId xmlns:a16="http://schemas.microsoft.com/office/drawing/2014/main" id="{DFA55FA1-FE8E-B517-B07D-D07EDFA67941}"/>
              </a:ext>
            </a:extLst>
          </p:cNvPr>
          <p:cNvSpPr txBox="1"/>
          <p:nvPr/>
        </p:nvSpPr>
        <p:spPr>
          <a:xfrm>
            <a:off x="347053" y="2725309"/>
            <a:ext cx="11497891" cy="2862322"/>
          </a:xfrm>
          <a:prstGeom prst="rect">
            <a:avLst/>
          </a:prstGeom>
          <a:noFill/>
        </p:spPr>
        <p:txBody>
          <a:bodyPr wrap="none" rtlCol="0">
            <a:spAutoFit/>
          </a:bodyPr>
          <a:lstStyle/>
          <a:p>
            <a:pPr algn="ctr"/>
            <a:r>
              <a:rPr lang="en-US" sz="2000" b="1" dirty="0">
                <a:solidFill>
                  <a:schemeClr val="accent6"/>
                </a:solidFill>
              </a:rPr>
              <a:t>Report total amount of expenses for any thrift store operation. Attach required schedule to include </a:t>
            </a:r>
          </a:p>
          <a:p>
            <a:pPr algn="ctr"/>
            <a:r>
              <a:rPr lang="en-US" sz="2000" b="1" dirty="0">
                <a:solidFill>
                  <a:schemeClr val="accent6"/>
                </a:solidFill>
              </a:rPr>
              <a:t>rent, utilities, all thrift store salaries (list the full name, job title and amount of salary or other </a:t>
            </a:r>
          </a:p>
          <a:p>
            <a:pPr algn="ctr"/>
            <a:r>
              <a:rPr lang="en-US" sz="2000" b="1" dirty="0">
                <a:solidFill>
                  <a:schemeClr val="accent6"/>
                </a:solidFill>
              </a:rPr>
              <a:t>compensation for each thrift store employee, payroll taxes, management fees, and any other expenses </a:t>
            </a:r>
          </a:p>
          <a:p>
            <a:pPr algn="ctr"/>
            <a:r>
              <a:rPr lang="en-US" sz="2000" b="1" dirty="0">
                <a:solidFill>
                  <a:schemeClr val="accent6"/>
                </a:solidFill>
              </a:rPr>
              <a:t>that are directly related to the operation of the thrift store. </a:t>
            </a:r>
          </a:p>
          <a:p>
            <a:pPr algn="ctr"/>
            <a:endParaRPr lang="en-US" sz="2000" b="1" dirty="0">
              <a:solidFill>
                <a:schemeClr val="accent6"/>
              </a:solidFill>
            </a:endParaRPr>
          </a:p>
          <a:p>
            <a:pPr algn="ctr"/>
            <a:r>
              <a:rPr lang="en-US" sz="2000" b="1" dirty="0">
                <a:solidFill>
                  <a:schemeClr val="accent6"/>
                </a:solidFill>
              </a:rPr>
              <a:t>NOTE: The Cost of Goods Sold should NOT </a:t>
            </a:r>
          </a:p>
          <a:p>
            <a:pPr algn="ctr"/>
            <a:r>
              <a:rPr lang="en-US" sz="2000" b="1" dirty="0">
                <a:solidFill>
                  <a:schemeClr val="accent6"/>
                </a:solidFill>
              </a:rPr>
              <a:t>be included on the financial report as it is the beginning inventory plus purchases made minus the ending </a:t>
            </a:r>
          </a:p>
          <a:p>
            <a:pPr algn="ctr"/>
            <a:r>
              <a:rPr lang="en-US" sz="2000" b="1" dirty="0">
                <a:solidFill>
                  <a:schemeClr val="accent6"/>
                </a:solidFill>
              </a:rPr>
              <a:t>the inventory, which is not an actual cash disbursement. Only the actual inventory purchases made during </a:t>
            </a:r>
          </a:p>
          <a:p>
            <a:pPr algn="ctr"/>
            <a:r>
              <a:rPr lang="en-US" sz="2000" b="1" dirty="0">
                <a:solidFill>
                  <a:schemeClr val="accent6"/>
                </a:solidFill>
              </a:rPr>
              <a:t>the accounting period should be reported.</a:t>
            </a:r>
          </a:p>
        </p:txBody>
      </p:sp>
    </p:spTree>
    <p:extLst>
      <p:ext uri="{BB962C8B-B14F-4D97-AF65-F5344CB8AC3E}">
        <p14:creationId xmlns:p14="http://schemas.microsoft.com/office/powerpoint/2010/main" val="25675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8F87A8B5-CE68-0A94-F281-7551ED72EAD7}"/>
              </a:ext>
            </a:extLst>
          </p:cNvPr>
          <p:cNvSpPr txBox="1"/>
          <p:nvPr/>
        </p:nvSpPr>
        <p:spPr>
          <a:xfrm>
            <a:off x="359883" y="1156910"/>
            <a:ext cx="5200784" cy="1446550"/>
          </a:xfrm>
          <a:prstGeom prst="rect">
            <a:avLst/>
          </a:prstGeom>
          <a:noFill/>
        </p:spPr>
        <p:txBody>
          <a:bodyPr wrap="none" rtlCol="0">
            <a:spAutoFit/>
          </a:bodyPr>
          <a:lstStyle/>
          <a:p>
            <a:pPr algn="ctr"/>
            <a:r>
              <a:rPr lang="en-US" sz="4400" b="1" dirty="0">
                <a:solidFill>
                  <a:schemeClr val="bg1"/>
                </a:solidFill>
              </a:rPr>
              <a:t>Line 18</a:t>
            </a:r>
          </a:p>
          <a:p>
            <a:pPr algn="ctr"/>
            <a:r>
              <a:rPr lang="en-US" sz="4400" b="1" dirty="0">
                <a:solidFill>
                  <a:schemeClr val="bg1"/>
                </a:solidFill>
              </a:rPr>
              <a:t>Bar/Lounge Expenses</a:t>
            </a:r>
          </a:p>
        </p:txBody>
      </p:sp>
      <p:sp>
        <p:nvSpPr>
          <p:cNvPr id="3" name="TextBox 2">
            <a:extLst>
              <a:ext uri="{FF2B5EF4-FFF2-40B4-BE49-F238E27FC236}">
                <a16:creationId xmlns:a16="http://schemas.microsoft.com/office/drawing/2014/main" id="{98346371-FBC6-78CB-342E-B657A59ED7B7}"/>
              </a:ext>
            </a:extLst>
          </p:cNvPr>
          <p:cNvSpPr txBox="1"/>
          <p:nvPr/>
        </p:nvSpPr>
        <p:spPr>
          <a:xfrm>
            <a:off x="355069" y="3760370"/>
            <a:ext cx="11481861" cy="2554545"/>
          </a:xfrm>
          <a:prstGeom prst="rect">
            <a:avLst/>
          </a:prstGeom>
          <a:noFill/>
        </p:spPr>
        <p:txBody>
          <a:bodyPr wrap="none" rtlCol="0">
            <a:spAutoFit/>
          </a:bodyPr>
          <a:lstStyle/>
          <a:p>
            <a:pPr algn="ctr"/>
            <a:r>
              <a:rPr lang="en-US" sz="2000" b="1" dirty="0">
                <a:solidFill>
                  <a:schemeClr val="accent6"/>
                </a:solidFill>
              </a:rPr>
              <a:t>Report total amount of expenses for any bar/lounge operation. Attach required schedule to include </a:t>
            </a:r>
          </a:p>
          <a:p>
            <a:pPr algn="ctr"/>
            <a:r>
              <a:rPr lang="en-US" sz="2000" b="1" dirty="0">
                <a:solidFill>
                  <a:schemeClr val="accent6"/>
                </a:solidFill>
              </a:rPr>
              <a:t>all bar/lounge salaries (list the full name, job title and amount of salary or other compensation for </a:t>
            </a:r>
          </a:p>
          <a:p>
            <a:pPr algn="ctr"/>
            <a:r>
              <a:rPr lang="en-US" sz="2000" b="1" dirty="0">
                <a:solidFill>
                  <a:schemeClr val="accent6"/>
                </a:solidFill>
              </a:rPr>
              <a:t>each bar/ lounge employee), payroll taxes, beverage purchases, food purchases, related supplies, </a:t>
            </a:r>
          </a:p>
          <a:p>
            <a:pPr algn="ctr"/>
            <a:r>
              <a:rPr lang="en-US" sz="2000" b="1" dirty="0">
                <a:solidFill>
                  <a:schemeClr val="accent6"/>
                </a:solidFill>
              </a:rPr>
              <a:t>equipment and any other expenses that are directly related to the operation of the bar/lounge. </a:t>
            </a:r>
          </a:p>
          <a:p>
            <a:pPr algn="ctr"/>
            <a:endParaRPr lang="en-US" sz="2000" b="1" dirty="0">
              <a:solidFill>
                <a:schemeClr val="accent6"/>
              </a:solidFill>
            </a:endParaRPr>
          </a:p>
          <a:p>
            <a:pPr algn="ctr"/>
            <a:r>
              <a:rPr lang="en-US" sz="2000" b="1" dirty="0">
                <a:solidFill>
                  <a:schemeClr val="accent6"/>
                </a:solidFill>
              </a:rPr>
              <a:t>NOTE: The Cost of Goods Sold should NOT be included on the financial report as it is the beginning </a:t>
            </a:r>
          </a:p>
          <a:p>
            <a:pPr algn="ctr"/>
            <a:r>
              <a:rPr lang="en-US" sz="2000" b="1" dirty="0">
                <a:solidFill>
                  <a:schemeClr val="accent6"/>
                </a:solidFill>
              </a:rPr>
              <a:t>inventory plus purchases made minus the ending the inventory, which is not an actual cash disbursement. </a:t>
            </a:r>
          </a:p>
          <a:p>
            <a:pPr algn="ctr"/>
            <a:r>
              <a:rPr lang="en-US" sz="2000" b="1" dirty="0">
                <a:solidFill>
                  <a:schemeClr val="accent6"/>
                </a:solidFill>
              </a:rPr>
              <a:t>Only the actual inventory purchases made during the accounting period should be reported.</a:t>
            </a:r>
          </a:p>
        </p:txBody>
      </p:sp>
      <p:pic>
        <p:nvPicPr>
          <p:cNvPr id="8" name="Picture 7" descr="A bar with lights from the ceiling&#10;&#10;Description automatically generated">
            <a:extLst>
              <a:ext uri="{FF2B5EF4-FFF2-40B4-BE49-F238E27FC236}">
                <a16:creationId xmlns:a16="http://schemas.microsoft.com/office/drawing/2014/main" id="{40285586-8A3B-63E5-0E93-45F2B3A0F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812" y="926978"/>
            <a:ext cx="5195973" cy="2833392"/>
          </a:xfrm>
          <a:prstGeom prst="rect">
            <a:avLst/>
          </a:prstGeom>
        </p:spPr>
      </p:pic>
    </p:spTree>
    <p:extLst>
      <p:ext uri="{BB962C8B-B14F-4D97-AF65-F5344CB8AC3E}">
        <p14:creationId xmlns:p14="http://schemas.microsoft.com/office/powerpoint/2010/main" val="593288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E08C746F-DDDB-5120-6976-7EA0E10D2B3C}"/>
              </a:ext>
            </a:extLst>
          </p:cNvPr>
          <p:cNvSpPr txBox="1"/>
          <p:nvPr/>
        </p:nvSpPr>
        <p:spPr>
          <a:xfrm>
            <a:off x="2265400" y="923635"/>
            <a:ext cx="7661200" cy="2123658"/>
          </a:xfrm>
          <a:prstGeom prst="rect">
            <a:avLst/>
          </a:prstGeom>
          <a:noFill/>
        </p:spPr>
        <p:txBody>
          <a:bodyPr wrap="none" rtlCol="0">
            <a:spAutoFit/>
          </a:bodyPr>
          <a:lstStyle/>
          <a:p>
            <a:pPr algn="ctr"/>
            <a:r>
              <a:rPr lang="en-US" sz="4400" b="1" dirty="0">
                <a:solidFill>
                  <a:schemeClr val="bg1"/>
                </a:solidFill>
              </a:rPr>
              <a:t>Line 19</a:t>
            </a:r>
          </a:p>
          <a:p>
            <a:pPr algn="ctr"/>
            <a:r>
              <a:rPr lang="en-US" sz="4400" b="1" dirty="0">
                <a:solidFill>
                  <a:schemeClr val="bg1"/>
                </a:solidFill>
              </a:rPr>
              <a:t>Chapter Home/Department HQ </a:t>
            </a:r>
          </a:p>
          <a:p>
            <a:pPr algn="ctr"/>
            <a:r>
              <a:rPr lang="en-US" sz="4400" b="1" dirty="0">
                <a:solidFill>
                  <a:schemeClr val="bg1"/>
                </a:solidFill>
              </a:rPr>
              <a:t>Operational Expenses</a:t>
            </a:r>
          </a:p>
        </p:txBody>
      </p:sp>
      <p:sp>
        <p:nvSpPr>
          <p:cNvPr id="3" name="TextBox 2">
            <a:extLst>
              <a:ext uri="{FF2B5EF4-FFF2-40B4-BE49-F238E27FC236}">
                <a16:creationId xmlns:a16="http://schemas.microsoft.com/office/drawing/2014/main" id="{36A39912-F281-0669-A684-65BC29B10F39}"/>
              </a:ext>
            </a:extLst>
          </p:cNvPr>
          <p:cNvSpPr txBox="1"/>
          <p:nvPr/>
        </p:nvSpPr>
        <p:spPr>
          <a:xfrm>
            <a:off x="197048" y="3321430"/>
            <a:ext cx="11348491" cy="2246769"/>
          </a:xfrm>
          <a:prstGeom prst="rect">
            <a:avLst/>
          </a:prstGeom>
          <a:noFill/>
        </p:spPr>
        <p:txBody>
          <a:bodyPr wrap="none" rtlCol="0">
            <a:spAutoFit/>
          </a:bodyPr>
          <a:lstStyle/>
          <a:p>
            <a:pPr algn="ctr"/>
            <a:r>
              <a:rPr lang="en-US" sz="2000" b="1" dirty="0">
                <a:solidFill>
                  <a:schemeClr val="accent6"/>
                </a:solidFill>
              </a:rPr>
              <a:t>Report total amount of expenses associated with the chapter meeting place/department headquarters </a:t>
            </a:r>
          </a:p>
          <a:p>
            <a:pPr algn="ctr"/>
            <a:r>
              <a:rPr lang="en-US" sz="2000" b="1" dirty="0">
                <a:solidFill>
                  <a:schemeClr val="accent6"/>
                </a:solidFill>
              </a:rPr>
              <a:t>facility operational expenses. </a:t>
            </a:r>
          </a:p>
          <a:p>
            <a:pPr algn="ctr"/>
            <a:endParaRPr lang="en-US" sz="2000" b="1" dirty="0">
              <a:solidFill>
                <a:schemeClr val="accent6"/>
              </a:solidFill>
            </a:endParaRPr>
          </a:p>
          <a:p>
            <a:pPr algn="ctr"/>
            <a:r>
              <a:rPr lang="en-US" sz="2000" b="1" dirty="0">
                <a:solidFill>
                  <a:schemeClr val="accent6"/>
                </a:solidFill>
              </a:rPr>
              <a:t>Attach required schedule to include meeting space fees, rent, mortgage </a:t>
            </a:r>
          </a:p>
          <a:p>
            <a:pPr algn="ctr"/>
            <a:r>
              <a:rPr lang="en-US" sz="2000" b="1" dirty="0">
                <a:solidFill>
                  <a:schemeClr val="accent6"/>
                </a:solidFill>
              </a:rPr>
              <a:t>payments, utilities, insurance, repairs and maintenance, banking expenses, purchases of office furniture, </a:t>
            </a:r>
          </a:p>
          <a:p>
            <a:pPr algn="ctr"/>
            <a:r>
              <a:rPr lang="en-US" sz="2000" b="1" dirty="0">
                <a:solidFill>
                  <a:schemeClr val="accent6"/>
                </a:solidFill>
              </a:rPr>
              <a:t>computers and any other expenses directly related to the chapter meeting place/department </a:t>
            </a:r>
          </a:p>
          <a:p>
            <a:pPr algn="ctr"/>
            <a:r>
              <a:rPr lang="en-US" sz="2000" b="1" dirty="0">
                <a:solidFill>
                  <a:schemeClr val="accent6"/>
                </a:solidFill>
              </a:rPr>
              <a:t>headquarters daily operations.</a:t>
            </a:r>
          </a:p>
        </p:txBody>
      </p:sp>
    </p:spTree>
    <p:extLst>
      <p:ext uri="{BB962C8B-B14F-4D97-AF65-F5344CB8AC3E}">
        <p14:creationId xmlns:p14="http://schemas.microsoft.com/office/powerpoint/2010/main" val="3389194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table of income statement&#10;&#10;Description automatically generated with medium confidence">
            <a:extLst>
              <a:ext uri="{FF2B5EF4-FFF2-40B4-BE49-F238E27FC236}">
                <a16:creationId xmlns:a16="http://schemas.microsoft.com/office/drawing/2014/main" id="{9EE59C55-949E-55C6-53AE-1BA07D69C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55" y="923635"/>
            <a:ext cx="7896490" cy="5597238"/>
          </a:xfrm>
          <a:prstGeom prst="rect">
            <a:avLst/>
          </a:prstGeom>
        </p:spPr>
      </p:pic>
    </p:spTree>
    <p:extLst>
      <p:ext uri="{BB962C8B-B14F-4D97-AF65-F5344CB8AC3E}">
        <p14:creationId xmlns:p14="http://schemas.microsoft.com/office/powerpoint/2010/main" val="404637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BD20CC-2739-462F-98C6-4446F2D6206B}"/>
              </a:ext>
            </a:extLst>
          </p:cNvPr>
          <p:cNvSpPr txBox="1"/>
          <p:nvPr/>
        </p:nvSpPr>
        <p:spPr>
          <a:xfrm>
            <a:off x="2679939" y="319178"/>
            <a:ext cx="6832121" cy="769441"/>
          </a:xfrm>
          <a:prstGeom prst="rect">
            <a:avLst/>
          </a:prstGeom>
          <a:noFill/>
        </p:spPr>
        <p:txBody>
          <a:bodyPr wrap="square" rtlCol="0">
            <a:spAutoFit/>
          </a:bodyPr>
          <a:lstStyle/>
          <a:p>
            <a:pPr algn="ctr"/>
            <a:r>
              <a:rPr lang="en-US" sz="4400" b="1" dirty="0">
                <a:solidFill>
                  <a:srgbClr val="FF0000"/>
                </a:solidFill>
              </a:rPr>
              <a:t>MISSION STATEMENT</a:t>
            </a:r>
          </a:p>
        </p:txBody>
      </p:sp>
      <p:sp>
        <p:nvSpPr>
          <p:cNvPr id="3" name="TextBox 2">
            <a:extLst>
              <a:ext uri="{FF2B5EF4-FFF2-40B4-BE49-F238E27FC236}">
                <a16:creationId xmlns:a16="http://schemas.microsoft.com/office/drawing/2014/main" id="{2643EAB8-C7A8-7CAD-F0B5-AAD295765C07}"/>
              </a:ext>
            </a:extLst>
          </p:cNvPr>
          <p:cNvSpPr txBox="1"/>
          <p:nvPr/>
        </p:nvSpPr>
        <p:spPr>
          <a:xfrm>
            <a:off x="346493" y="992039"/>
            <a:ext cx="11499011" cy="5632311"/>
          </a:xfrm>
          <a:prstGeom prst="rect">
            <a:avLst/>
          </a:prstGeom>
          <a:noFill/>
        </p:spPr>
        <p:txBody>
          <a:bodyPr wrap="square" rtlCol="0">
            <a:spAutoFit/>
          </a:bodyPr>
          <a:lstStyle/>
          <a:p>
            <a:r>
              <a:rPr lang="en-US" sz="1800" b="0" i="0" u="none" strike="noStrike" baseline="0" dirty="0">
                <a:latin typeface="Times New Roman" panose="02020603050405020304" pitchFamily="18" charset="0"/>
              </a:rPr>
              <a:t>We are dedicated to one single purpose: empowering veterans to lead high-quality lives with respect and dignity. We accomplish this by ensuring that veterans and their families can access the full range of benefits available to them; fighting for the interests of America’s injured heroes on Capitol Hill; and educating the public about the great sacrifices and needs of veterans transitioning back to civilian life. </a:t>
            </a:r>
          </a:p>
          <a:p>
            <a:r>
              <a:rPr lang="en-US" sz="1800" b="0" i="0" u="none" strike="noStrike" baseline="0" dirty="0">
                <a:latin typeface="Times New Roman" panose="02020603050405020304" pitchFamily="18" charset="0"/>
              </a:rPr>
              <a:t>This mission is carried forward by: </a:t>
            </a:r>
          </a:p>
          <a:p>
            <a:endParaRPr lang="en-US"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 Providing free, professional assistance to veterans and their families in obtaining benefits and services earned through military service and provided by the Department of Veterans Affairs and other agencies of government. </a:t>
            </a:r>
          </a:p>
          <a:p>
            <a:endParaRPr lang="en-US"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 Providing outreach concerning its program services to the American people generally, and to disabled veterans and their families specifically. </a:t>
            </a:r>
          </a:p>
          <a:p>
            <a:endParaRPr lang="en-US"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 Representing the interests of disabled veterans, their families, their widowed spouses and their orphans before Congress, the White House and the judicial branch, as well as state and local government. </a:t>
            </a:r>
          </a:p>
          <a:p>
            <a:endParaRPr lang="en-US"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 Extending DAV’s mission of hope into the communities where these veterans and their families live through a network of state-level departments and local chapters. </a:t>
            </a:r>
          </a:p>
          <a:p>
            <a:endParaRPr lang="en-US"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 Providing a structure through which disabled veterans can express their compassion for their fellow veterans through a variety of volunteer programs. </a:t>
            </a:r>
          </a:p>
        </p:txBody>
      </p:sp>
    </p:spTree>
    <p:extLst>
      <p:ext uri="{BB962C8B-B14F-4D97-AF65-F5344CB8AC3E}">
        <p14:creationId xmlns:p14="http://schemas.microsoft.com/office/powerpoint/2010/main" val="3262665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F2BF063F-ECA4-BC57-7520-8A8E703A1485}"/>
              </a:ext>
            </a:extLst>
          </p:cNvPr>
          <p:cNvSpPr txBox="1"/>
          <p:nvPr/>
        </p:nvSpPr>
        <p:spPr>
          <a:xfrm>
            <a:off x="242223" y="1734808"/>
            <a:ext cx="6897336" cy="2123658"/>
          </a:xfrm>
          <a:prstGeom prst="rect">
            <a:avLst/>
          </a:prstGeom>
          <a:noFill/>
        </p:spPr>
        <p:txBody>
          <a:bodyPr wrap="none" rtlCol="0">
            <a:spAutoFit/>
          </a:bodyPr>
          <a:lstStyle/>
          <a:p>
            <a:pPr algn="ctr"/>
            <a:r>
              <a:rPr lang="en-US" sz="4400" b="1" dirty="0">
                <a:solidFill>
                  <a:schemeClr val="bg1"/>
                </a:solidFill>
              </a:rPr>
              <a:t>Line 20</a:t>
            </a:r>
          </a:p>
          <a:p>
            <a:pPr algn="ctr"/>
            <a:r>
              <a:rPr lang="en-US" sz="4400" b="1" dirty="0">
                <a:solidFill>
                  <a:schemeClr val="bg1"/>
                </a:solidFill>
              </a:rPr>
              <a:t>Decrease in Market Value of </a:t>
            </a:r>
          </a:p>
          <a:p>
            <a:pPr algn="ctr"/>
            <a:r>
              <a:rPr lang="en-US" sz="4400" b="1" dirty="0">
                <a:solidFill>
                  <a:schemeClr val="bg1"/>
                </a:solidFill>
              </a:rPr>
              <a:t>Investments on Line 26</a:t>
            </a:r>
          </a:p>
        </p:txBody>
      </p:sp>
      <p:sp>
        <p:nvSpPr>
          <p:cNvPr id="3" name="TextBox 2">
            <a:extLst>
              <a:ext uri="{FF2B5EF4-FFF2-40B4-BE49-F238E27FC236}">
                <a16:creationId xmlns:a16="http://schemas.microsoft.com/office/drawing/2014/main" id="{D238DA9D-E1EB-2599-C572-62703F85E230}"/>
              </a:ext>
            </a:extLst>
          </p:cNvPr>
          <p:cNvSpPr txBox="1"/>
          <p:nvPr/>
        </p:nvSpPr>
        <p:spPr>
          <a:xfrm>
            <a:off x="422042" y="5395756"/>
            <a:ext cx="11347915" cy="1077218"/>
          </a:xfrm>
          <a:prstGeom prst="rect">
            <a:avLst/>
          </a:prstGeom>
          <a:noFill/>
        </p:spPr>
        <p:txBody>
          <a:bodyPr wrap="none" rtlCol="0">
            <a:spAutoFit/>
          </a:bodyPr>
          <a:lstStyle/>
          <a:p>
            <a:pPr algn="ctr"/>
            <a:r>
              <a:rPr lang="en-US" sz="3200" b="1" dirty="0">
                <a:solidFill>
                  <a:schemeClr val="accent6"/>
                </a:solidFill>
              </a:rPr>
              <a:t>Report any decrease in the market value of investments reported </a:t>
            </a:r>
          </a:p>
          <a:p>
            <a:pPr algn="ctr"/>
            <a:r>
              <a:rPr lang="en-US" sz="3200" b="1" dirty="0">
                <a:solidFill>
                  <a:schemeClr val="accent6"/>
                </a:solidFill>
              </a:rPr>
              <a:t>on line 26 as of the end of the accounting period (June 30).</a:t>
            </a:r>
          </a:p>
        </p:txBody>
      </p:sp>
      <p:pic>
        <p:nvPicPr>
          <p:cNvPr id="6" name="Picture 5" descr="A person in a blue shirt and suspenders&#10;&#10;Description automatically generated">
            <a:extLst>
              <a:ext uri="{FF2B5EF4-FFF2-40B4-BE49-F238E27FC236}">
                <a16:creationId xmlns:a16="http://schemas.microsoft.com/office/drawing/2014/main" id="{B5C9CEC1-F2C8-275B-D751-1CE86B479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782" y="1389879"/>
            <a:ext cx="4345021" cy="3620851"/>
          </a:xfrm>
          <a:prstGeom prst="rect">
            <a:avLst/>
          </a:prstGeom>
        </p:spPr>
      </p:pic>
    </p:spTree>
    <p:extLst>
      <p:ext uri="{BB962C8B-B14F-4D97-AF65-F5344CB8AC3E}">
        <p14:creationId xmlns:p14="http://schemas.microsoft.com/office/powerpoint/2010/main" val="52477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7C92F919-8B44-46C2-931C-4BA8C633C8EB}"/>
              </a:ext>
            </a:extLst>
          </p:cNvPr>
          <p:cNvSpPr txBox="1"/>
          <p:nvPr/>
        </p:nvSpPr>
        <p:spPr>
          <a:xfrm>
            <a:off x="3078988" y="850392"/>
            <a:ext cx="6034024" cy="769441"/>
          </a:xfrm>
          <a:prstGeom prst="rect">
            <a:avLst/>
          </a:prstGeom>
          <a:noFill/>
        </p:spPr>
        <p:txBody>
          <a:bodyPr wrap="none" rtlCol="0">
            <a:spAutoFit/>
          </a:bodyPr>
          <a:lstStyle/>
          <a:p>
            <a:pPr algn="ctr"/>
            <a:r>
              <a:rPr lang="en-US" sz="4400" b="1" dirty="0">
                <a:solidFill>
                  <a:schemeClr val="bg1"/>
                </a:solidFill>
              </a:rPr>
              <a:t>Line 21 – Other Expenses</a:t>
            </a:r>
          </a:p>
        </p:txBody>
      </p:sp>
      <p:sp>
        <p:nvSpPr>
          <p:cNvPr id="3" name="TextBox 2">
            <a:extLst>
              <a:ext uri="{FF2B5EF4-FFF2-40B4-BE49-F238E27FC236}">
                <a16:creationId xmlns:a16="http://schemas.microsoft.com/office/drawing/2014/main" id="{DE3CB1AE-A3E2-E091-A65C-8400310E5EEC}"/>
              </a:ext>
            </a:extLst>
          </p:cNvPr>
          <p:cNvSpPr txBox="1"/>
          <p:nvPr/>
        </p:nvSpPr>
        <p:spPr>
          <a:xfrm>
            <a:off x="255971" y="1685242"/>
            <a:ext cx="11680057" cy="461665"/>
          </a:xfrm>
          <a:prstGeom prst="rect">
            <a:avLst/>
          </a:prstGeom>
          <a:noFill/>
        </p:spPr>
        <p:txBody>
          <a:bodyPr wrap="none" rtlCol="0">
            <a:spAutoFit/>
          </a:bodyPr>
          <a:lstStyle/>
          <a:p>
            <a:r>
              <a:rPr lang="en-US" sz="2400" b="1" dirty="0">
                <a:solidFill>
                  <a:schemeClr val="accent6"/>
                </a:solidFill>
              </a:rPr>
              <a:t>Report total amount of all other expenses that do not fit into any of the above categories. </a:t>
            </a:r>
          </a:p>
        </p:txBody>
      </p:sp>
      <p:sp>
        <p:nvSpPr>
          <p:cNvPr id="4" name="TextBox 3">
            <a:extLst>
              <a:ext uri="{FF2B5EF4-FFF2-40B4-BE49-F238E27FC236}">
                <a16:creationId xmlns:a16="http://schemas.microsoft.com/office/drawing/2014/main" id="{EF313169-6F88-2D1E-5797-01829ADF62BD}"/>
              </a:ext>
            </a:extLst>
          </p:cNvPr>
          <p:cNvSpPr txBox="1"/>
          <p:nvPr/>
        </p:nvSpPr>
        <p:spPr>
          <a:xfrm>
            <a:off x="885309" y="2232588"/>
            <a:ext cx="10421379" cy="1815882"/>
          </a:xfrm>
          <a:prstGeom prst="rect">
            <a:avLst/>
          </a:prstGeom>
          <a:noFill/>
        </p:spPr>
        <p:txBody>
          <a:bodyPr wrap="none" rtlCol="0">
            <a:spAutoFit/>
          </a:bodyPr>
          <a:lstStyle/>
          <a:p>
            <a:pPr algn="ctr"/>
            <a:r>
              <a:rPr lang="en-US" sz="2800" b="1" dirty="0">
                <a:solidFill>
                  <a:srgbClr val="92D050"/>
                </a:solidFill>
              </a:rPr>
              <a:t>Examples include: awards, gifts and pins to officers, </a:t>
            </a:r>
          </a:p>
          <a:p>
            <a:pPr algn="ctr"/>
            <a:r>
              <a:rPr lang="en-US" sz="2800" b="1" dirty="0">
                <a:solidFill>
                  <a:srgbClr val="92D050"/>
                </a:solidFill>
              </a:rPr>
              <a:t>members and guests; dinners and picnics for the members; </a:t>
            </a:r>
          </a:p>
          <a:p>
            <a:pPr algn="ctr"/>
            <a:r>
              <a:rPr lang="en-US" sz="2800" b="1" dirty="0">
                <a:solidFill>
                  <a:srgbClr val="92D050"/>
                </a:solidFill>
              </a:rPr>
              <a:t>installation, supplies (non-Forget-Me-Not) purchased from National, </a:t>
            </a:r>
          </a:p>
          <a:p>
            <a:pPr algn="ctr"/>
            <a:r>
              <a:rPr lang="en-US" sz="2800" b="1" dirty="0">
                <a:solidFill>
                  <a:srgbClr val="92D050"/>
                </a:solidFill>
              </a:rPr>
              <a:t>and any other miscellaneous expenses.</a:t>
            </a:r>
          </a:p>
        </p:txBody>
      </p:sp>
      <p:sp>
        <p:nvSpPr>
          <p:cNvPr id="6" name="TextBox 5">
            <a:extLst>
              <a:ext uri="{FF2B5EF4-FFF2-40B4-BE49-F238E27FC236}">
                <a16:creationId xmlns:a16="http://schemas.microsoft.com/office/drawing/2014/main" id="{24BCB64A-8F50-FFC4-62EC-8B301F0AB405}"/>
              </a:ext>
            </a:extLst>
          </p:cNvPr>
          <p:cNvSpPr txBox="1"/>
          <p:nvPr/>
        </p:nvSpPr>
        <p:spPr>
          <a:xfrm>
            <a:off x="1097545" y="4048470"/>
            <a:ext cx="9996904" cy="954107"/>
          </a:xfrm>
          <a:prstGeom prst="rect">
            <a:avLst/>
          </a:prstGeom>
          <a:noFill/>
        </p:spPr>
        <p:txBody>
          <a:bodyPr wrap="none" rtlCol="0">
            <a:spAutoFit/>
          </a:bodyPr>
          <a:lstStyle/>
          <a:p>
            <a:pPr algn="ctr"/>
            <a:r>
              <a:rPr lang="en-US" sz="2800" b="1" dirty="0">
                <a:solidFill>
                  <a:srgbClr val="FF0000"/>
                </a:solidFill>
              </a:rPr>
              <a:t>Attach required schedule that clearly identifies the reason for the </a:t>
            </a:r>
          </a:p>
          <a:p>
            <a:pPr algn="ctr"/>
            <a:r>
              <a:rPr lang="en-US" sz="2800" b="1" dirty="0">
                <a:solidFill>
                  <a:srgbClr val="FF0000"/>
                </a:solidFill>
              </a:rPr>
              <a:t>disbursement with the total amount stated for each category. </a:t>
            </a:r>
          </a:p>
        </p:txBody>
      </p:sp>
      <p:sp>
        <p:nvSpPr>
          <p:cNvPr id="7" name="TextBox 6">
            <a:extLst>
              <a:ext uri="{FF2B5EF4-FFF2-40B4-BE49-F238E27FC236}">
                <a16:creationId xmlns:a16="http://schemas.microsoft.com/office/drawing/2014/main" id="{2A2C99B4-C389-C999-1D77-41C979C6C3A2}"/>
              </a:ext>
            </a:extLst>
          </p:cNvPr>
          <p:cNvSpPr txBox="1"/>
          <p:nvPr/>
        </p:nvSpPr>
        <p:spPr>
          <a:xfrm>
            <a:off x="557749" y="5006958"/>
            <a:ext cx="11076494" cy="1569660"/>
          </a:xfrm>
          <a:prstGeom prst="rect">
            <a:avLst/>
          </a:prstGeom>
          <a:noFill/>
        </p:spPr>
        <p:txBody>
          <a:bodyPr wrap="none" rtlCol="0">
            <a:spAutoFit/>
          </a:bodyPr>
          <a:lstStyle/>
          <a:p>
            <a:pPr algn="ctr"/>
            <a:r>
              <a:rPr lang="en-US" sz="2400" b="1" dirty="0">
                <a:solidFill>
                  <a:srgbClr val="7030A0"/>
                </a:solidFill>
              </a:rPr>
              <a:t>NOTE: Depreciation of fixed assets (real estate, equipment, etc.) must </a:t>
            </a:r>
          </a:p>
          <a:p>
            <a:pPr algn="ctr"/>
            <a:r>
              <a:rPr lang="en-US" sz="2400" b="1" dirty="0">
                <a:solidFill>
                  <a:srgbClr val="7030A0"/>
                </a:solidFill>
              </a:rPr>
              <a:t>not be listed as an expense or disbursement on the financial report. </a:t>
            </a:r>
          </a:p>
          <a:p>
            <a:pPr algn="ctr"/>
            <a:r>
              <a:rPr lang="en-US" sz="2400" b="1" dirty="0">
                <a:solidFill>
                  <a:srgbClr val="7030A0"/>
                </a:solidFill>
              </a:rPr>
              <a:t>Transfers of funds (including cashing in and/or buying a CD) must not be listed on the </a:t>
            </a:r>
          </a:p>
          <a:p>
            <a:pPr algn="ctr"/>
            <a:r>
              <a:rPr lang="en-US" sz="2400" b="1" dirty="0">
                <a:solidFill>
                  <a:srgbClr val="7030A0"/>
                </a:solidFill>
              </a:rPr>
              <a:t>financial report. </a:t>
            </a:r>
          </a:p>
        </p:txBody>
      </p:sp>
    </p:spTree>
    <p:extLst>
      <p:ext uri="{BB962C8B-B14F-4D97-AF65-F5344CB8AC3E}">
        <p14:creationId xmlns:p14="http://schemas.microsoft.com/office/powerpoint/2010/main" val="4740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E36C8FC8-E036-4BD4-A549-C25CC3BFDAFE}"/>
              </a:ext>
            </a:extLst>
          </p:cNvPr>
          <p:cNvSpPr txBox="1"/>
          <p:nvPr/>
        </p:nvSpPr>
        <p:spPr>
          <a:xfrm>
            <a:off x="1769431" y="1201320"/>
            <a:ext cx="8653138" cy="5170646"/>
          </a:xfrm>
          <a:prstGeom prst="rect">
            <a:avLst/>
          </a:prstGeom>
          <a:noFill/>
        </p:spPr>
        <p:txBody>
          <a:bodyPr wrap="none" rtlCol="0">
            <a:spAutoFit/>
          </a:bodyPr>
          <a:lstStyle/>
          <a:p>
            <a:pPr algn="ctr"/>
            <a:r>
              <a:rPr lang="en-US" sz="5400" b="1" dirty="0">
                <a:solidFill>
                  <a:schemeClr val="bg1"/>
                </a:solidFill>
              </a:rPr>
              <a:t>Only income </a:t>
            </a:r>
          </a:p>
          <a:p>
            <a:pPr algn="ctr"/>
            <a:r>
              <a:rPr lang="en-US" sz="5400" b="1" dirty="0">
                <a:solidFill>
                  <a:srgbClr val="FF0000"/>
                </a:solidFill>
              </a:rPr>
              <a:t>actually earned/</a:t>
            </a:r>
            <a:r>
              <a:rPr lang="en-US" sz="6000" b="1" dirty="0">
                <a:solidFill>
                  <a:srgbClr val="FF0000"/>
                </a:solidFill>
              </a:rPr>
              <a:t>received</a:t>
            </a:r>
            <a:r>
              <a:rPr lang="en-US" sz="5400" b="1" dirty="0">
                <a:solidFill>
                  <a:srgbClr val="FF0000"/>
                </a:solidFill>
              </a:rPr>
              <a:t> </a:t>
            </a:r>
          </a:p>
          <a:p>
            <a:pPr algn="ctr"/>
            <a:r>
              <a:rPr lang="en-US" sz="5400" b="1" dirty="0">
                <a:solidFill>
                  <a:schemeClr val="bg1"/>
                </a:solidFill>
              </a:rPr>
              <a:t>and money </a:t>
            </a:r>
          </a:p>
          <a:p>
            <a:pPr algn="ctr"/>
            <a:r>
              <a:rPr lang="en-US" sz="5400" b="1" dirty="0">
                <a:solidFill>
                  <a:srgbClr val="FF0000"/>
                </a:solidFill>
              </a:rPr>
              <a:t>actually spent/ disbursed </a:t>
            </a:r>
          </a:p>
          <a:p>
            <a:pPr algn="ctr"/>
            <a:r>
              <a:rPr lang="en-US" sz="5400" b="1" dirty="0">
                <a:solidFill>
                  <a:schemeClr val="bg1"/>
                </a:solidFill>
              </a:rPr>
              <a:t>during the accounting period </a:t>
            </a:r>
          </a:p>
          <a:p>
            <a:pPr algn="ctr"/>
            <a:r>
              <a:rPr lang="en-US" sz="5400" b="1" dirty="0">
                <a:solidFill>
                  <a:schemeClr val="bg1"/>
                </a:solidFill>
              </a:rPr>
              <a:t>should be reported.</a:t>
            </a:r>
          </a:p>
        </p:txBody>
      </p:sp>
    </p:spTree>
    <p:extLst>
      <p:ext uri="{BB962C8B-B14F-4D97-AF65-F5344CB8AC3E}">
        <p14:creationId xmlns:p14="http://schemas.microsoft.com/office/powerpoint/2010/main" val="3849790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85F6D4A9-9F66-F9E6-727F-A4F2EABB98BC}"/>
              </a:ext>
            </a:extLst>
          </p:cNvPr>
          <p:cNvSpPr txBox="1"/>
          <p:nvPr/>
        </p:nvSpPr>
        <p:spPr>
          <a:xfrm>
            <a:off x="4290761" y="784983"/>
            <a:ext cx="3610477" cy="1446550"/>
          </a:xfrm>
          <a:prstGeom prst="rect">
            <a:avLst/>
          </a:prstGeom>
          <a:noFill/>
        </p:spPr>
        <p:txBody>
          <a:bodyPr wrap="none" rtlCol="0">
            <a:spAutoFit/>
          </a:bodyPr>
          <a:lstStyle/>
          <a:p>
            <a:pPr algn="ctr"/>
            <a:r>
              <a:rPr lang="en-US" sz="4400" b="1" dirty="0">
                <a:solidFill>
                  <a:schemeClr val="bg1"/>
                </a:solidFill>
              </a:rPr>
              <a:t>Line 22</a:t>
            </a:r>
          </a:p>
          <a:p>
            <a:pPr algn="ctr"/>
            <a:r>
              <a:rPr lang="en-US" sz="4400" b="1" dirty="0">
                <a:solidFill>
                  <a:schemeClr val="bg1"/>
                </a:solidFill>
              </a:rPr>
              <a:t>Total Expenses</a:t>
            </a:r>
          </a:p>
        </p:txBody>
      </p:sp>
      <p:sp>
        <p:nvSpPr>
          <p:cNvPr id="3" name="TextBox 2">
            <a:extLst>
              <a:ext uri="{FF2B5EF4-FFF2-40B4-BE49-F238E27FC236}">
                <a16:creationId xmlns:a16="http://schemas.microsoft.com/office/drawing/2014/main" id="{E57A8B9A-DAC5-EE30-140C-74885E4AB9A2}"/>
              </a:ext>
            </a:extLst>
          </p:cNvPr>
          <p:cNvSpPr txBox="1"/>
          <p:nvPr/>
        </p:nvSpPr>
        <p:spPr>
          <a:xfrm>
            <a:off x="3410007" y="2130552"/>
            <a:ext cx="5371983" cy="646331"/>
          </a:xfrm>
          <a:prstGeom prst="rect">
            <a:avLst/>
          </a:prstGeom>
          <a:noFill/>
        </p:spPr>
        <p:txBody>
          <a:bodyPr wrap="none" rtlCol="0">
            <a:spAutoFit/>
          </a:bodyPr>
          <a:lstStyle/>
          <a:p>
            <a:r>
              <a:rPr lang="en-US" sz="3600" b="1">
                <a:solidFill>
                  <a:srgbClr val="FF0000"/>
                </a:solidFill>
              </a:rPr>
              <a:t>The sum of lines 11 thru 21</a:t>
            </a:r>
            <a:endParaRPr lang="en-US" sz="3600" b="1" dirty="0">
              <a:solidFill>
                <a:srgbClr val="FF0000"/>
              </a:solidFill>
            </a:endParaRPr>
          </a:p>
        </p:txBody>
      </p:sp>
      <p:pic>
        <p:nvPicPr>
          <p:cNvPr id="6" name="Picture 5" descr="A close-up of a document&#10;&#10;Description automatically generated">
            <a:extLst>
              <a:ext uri="{FF2B5EF4-FFF2-40B4-BE49-F238E27FC236}">
                <a16:creationId xmlns:a16="http://schemas.microsoft.com/office/drawing/2014/main" id="{2C223F97-18A4-CDAF-994A-BDAFD4F0C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044" y="2725965"/>
            <a:ext cx="8649907" cy="3801005"/>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18D6F0F-68C4-4C60-FBC4-D60C47A441F1}"/>
                  </a:ext>
                </a:extLst>
              </p14:cNvPr>
              <p14:cNvContentPartPr/>
              <p14:nvPr/>
            </p14:nvContentPartPr>
            <p14:xfrm>
              <a:off x="2441304" y="5942016"/>
              <a:ext cx="7536960" cy="66240"/>
            </p14:xfrm>
          </p:contentPart>
        </mc:Choice>
        <mc:Fallback xmlns="">
          <p:pic>
            <p:nvPicPr>
              <p:cNvPr id="7" name="Ink 6">
                <a:extLst>
                  <a:ext uri="{FF2B5EF4-FFF2-40B4-BE49-F238E27FC236}">
                    <a16:creationId xmlns:a16="http://schemas.microsoft.com/office/drawing/2014/main" id="{E18D6F0F-68C4-4C60-FBC4-D60C47A441F1}"/>
                  </a:ext>
                </a:extLst>
              </p:cNvPr>
              <p:cNvPicPr/>
              <p:nvPr/>
            </p:nvPicPr>
            <p:blipFill>
              <a:blip r:embed="rId6"/>
              <a:stretch>
                <a:fillRect/>
              </a:stretch>
            </p:blipFill>
            <p:spPr>
              <a:xfrm>
                <a:off x="2387304" y="5834016"/>
                <a:ext cx="764460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C213C5C-86D5-3D66-5A25-CB750C493CEA}"/>
                  </a:ext>
                </a:extLst>
              </p14:cNvPr>
              <p14:cNvContentPartPr/>
              <p14:nvPr/>
            </p14:nvContentPartPr>
            <p14:xfrm>
              <a:off x="2432304" y="5897376"/>
              <a:ext cx="7555320" cy="120600"/>
            </p14:xfrm>
          </p:contentPart>
        </mc:Choice>
        <mc:Fallback xmlns="">
          <p:pic>
            <p:nvPicPr>
              <p:cNvPr id="8" name="Ink 7">
                <a:extLst>
                  <a:ext uri="{FF2B5EF4-FFF2-40B4-BE49-F238E27FC236}">
                    <a16:creationId xmlns:a16="http://schemas.microsoft.com/office/drawing/2014/main" id="{DC213C5C-86D5-3D66-5A25-CB750C493CEA}"/>
                  </a:ext>
                </a:extLst>
              </p:cNvPr>
              <p:cNvPicPr/>
              <p:nvPr/>
            </p:nvPicPr>
            <p:blipFill>
              <a:blip r:embed="rId8"/>
              <a:stretch>
                <a:fillRect/>
              </a:stretch>
            </p:blipFill>
            <p:spPr>
              <a:xfrm>
                <a:off x="2378304" y="5789736"/>
                <a:ext cx="766296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756A6C6-3739-C90D-FEEB-A1048A267633}"/>
                  </a:ext>
                </a:extLst>
              </p14:cNvPr>
              <p14:cNvContentPartPr/>
              <p14:nvPr/>
            </p14:nvContentPartPr>
            <p14:xfrm>
              <a:off x="2404944" y="5851296"/>
              <a:ext cx="1843560" cy="119880"/>
            </p14:xfrm>
          </p:contentPart>
        </mc:Choice>
        <mc:Fallback xmlns="">
          <p:pic>
            <p:nvPicPr>
              <p:cNvPr id="10" name="Ink 9">
                <a:extLst>
                  <a:ext uri="{FF2B5EF4-FFF2-40B4-BE49-F238E27FC236}">
                    <a16:creationId xmlns:a16="http://schemas.microsoft.com/office/drawing/2014/main" id="{1756A6C6-3739-C90D-FEEB-A1048A267633}"/>
                  </a:ext>
                </a:extLst>
              </p:cNvPr>
              <p:cNvPicPr/>
              <p:nvPr/>
            </p:nvPicPr>
            <p:blipFill>
              <a:blip r:embed="rId10"/>
              <a:stretch>
                <a:fillRect/>
              </a:stretch>
            </p:blipFill>
            <p:spPr>
              <a:xfrm>
                <a:off x="2350944" y="5743656"/>
                <a:ext cx="1951200" cy="335520"/>
              </a:xfrm>
              <a:prstGeom prst="rect">
                <a:avLst/>
              </a:prstGeom>
            </p:spPr>
          </p:pic>
        </mc:Fallback>
      </mc:AlternateContent>
      <p:sp>
        <p:nvSpPr>
          <p:cNvPr id="11" name="Plus Sign 10">
            <a:extLst>
              <a:ext uri="{FF2B5EF4-FFF2-40B4-BE49-F238E27FC236}">
                <a16:creationId xmlns:a16="http://schemas.microsoft.com/office/drawing/2014/main" id="{6D11DE1C-1808-1B4D-2149-502BEABD5335}"/>
              </a:ext>
            </a:extLst>
          </p:cNvPr>
          <p:cNvSpPr/>
          <p:nvPr/>
        </p:nvSpPr>
        <p:spPr>
          <a:xfrm>
            <a:off x="10221325" y="2514600"/>
            <a:ext cx="914400" cy="914400"/>
          </a:xfrm>
          <a:prstGeom prst="mathPlus">
            <a:avLst/>
          </a:prstGeom>
          <a:solidFill>
            <a:srgbClr val="00B0F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2698DE22-FF72-BDFA-7CBB-8D7388AE7C6E}"/>
              </a:ext>
            </a:extLst>
          </p:cNvPr>
          <p:cNvSpPr/>
          <p:nvPr/>
        </p:nvSpPr>
        <p:spPr>
          <a:xfrm>
            <a:off x="10436209" y="3451512"/>
            <a:ext cx="484632" cy="239978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75570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FD76A7D0-9730-F8D6-8171-8FEED49022A7}"/>
              </a:ext>
            </a:extLst>
          </p:cNvPr>
          <p:cNvSpPr txBox="1"/>
          <p:nvPr/>
        </p:nvSpPr>
        <p:spPr>
          <a:xfrm>
            <a:off x="410630" y="1257912"/>
            <a:ext cx="11370740" cy="4862870"/>
          </a:xfrm>
          <a:prstGeom prst="rect">
            <a:avLst/>
          </a:prstGeom>
          <a:noFill/>
        </p:spPr>
        <p:txBody>
          <a:bodyPr wrap="none" rtlCol="0">
            <a:spAutoFit/>
          </a:bodyPr>
          <a:lstStyle/>
          <a:p>
            <a:pPr algn="ctr"/>
            <a:r>
              <a:rPr lang="en-US" sz="4400" b="1" dirty="0">
                <a:solidFill>
                  <a:schemeClr val="bg1"/>
                </a:solidFill>
              </a:rPr>
              <a:t>ENDING BALANCE FOR THIS YEAR’S REPORT </a:t>
            </a:r>
          </a:p>
          <a:p>
            <a:pPr algn="ctr"/>
            <a:endParaRPr lang="en-US" dirty="0">
              <a:solidFill>
                <a:schemeClr val="bg1"/>
              </a:solidFill>
            </a:endParaRPr>
          </a:p>
          <a:p>
            <a:pPr algn="ctr"/>
            <a:r>
              <a:rPr lang="en-US" sz="3600" dirty="0">
                <a:solidFill>
                  <a:schemeClr val="bg1"/>
                </a:solidFill>
              </a:rPr>
              <a:t>Ending Balance: This figure will be the amount listed on the </a:t>
            </a:r>
          </a:p>
          <a:p>
            <a:pPr algn="ctr"/>
            <a:r>
              <a:rPr lang="en-US" sz="3600" b="1" dirty="0">
                <a:solidFill>
                  <a:schemeClr val="accent2"/>
                </a:solidFill>
              </a:rPr>
              <a:t>Beginning Balance line </a:t>
            </a:r>
          </a:p>
          <a:p>
            <a:pPr algn="ctr"/>
            <a:r>
              <a:rPr lang="en-US" sz="3600" dirty="0">
                <a:solidFill>
                  <a:schemeClr val="bg1"/>
                </a:solidFill>
              </a:rPr>
              <a:t>of this current report </a:t>
            </a:r>
          </a:p>
          <a:p>
            <a:pPr algn="ctr"/>
            <a:r>
              <a:rPr lang="en-US" sz="3600" b="1" dirty="0">
                <a:solidFill>
                  <a:srgbClr val="FF0000"/>
                </a:solidFill>
              </a:rPr>
              <a:t>PLUS</a:t>
            </a:r>
            <a:r>
              <a:rPr lang="en-US" sz="3600" dirty="0">
                <a:solidFill>
                  <a:schemeClr val="bg1"/>
                </a:solidFill>
              </a:rPr>
              <a:t> </a:t>
            </a:r>
          </a:p>
          <a:p>
            <a:pPr algn="ctr"/>
            <a:r>
              <a:rPr lang="en-US" sz="3200" dirty="0">
                <a:solidFill>
                  <a:schemeClr val="bg1"/>
                </a:solidFill>
              </a:rPr>
              <a:t>the </a:t>
            </a:r>
            <a:r>
              <a:rPr lang="en-US" sz="3200" b="1" dirty="0">
                <a:solidFill>
                  <a:schemeClr val="accent2"/>
                </a:solidFill>
              </a:rPr>
              <a:t>Total Income (line 10) </a:t>
            </a:r>
            <a:r>
              <a:rPr lang="en-US" sz="3200" dirty="0">
                <a:solidFill>
                  <a:schemeClr val="bg1"/>
                </a:solidFill>
              </a:rPr>
              <a:t>and </a:t>
            </a:r>
            <a:r>
              <a:rPr lang="en-US" sz="3200" b="1" dirty="0">
                <a:solidFill>
                  <a:schemeClr val="accent6"/>
                </a:solidFill>
              </a:rPr>
              <a:t>minus the Total Expenses (line 22), </a:t>
            </a:r>
          </a:p>
          <a:p>
            <a:pPr algn="ctr"/>
            <a:r>
              <a:rPr lang="en-US" sz="3600" dirty="0">
                <a:solidFill>
                  <a:schemeClr val="bg1"/>
                </a:solidFill>
              </a:rPr>
              <a:t>which </a:t>
            </a:r>
            <a:r>
              <a:rPr lang="en-US" sz="3600" b="1" i="1" u="sng" dirty="0">
                <a:solidFill>
                  <a:schemeClr val="bg1"/>
                </a:solidFill>
              </a:rPr>
              <a:t>must agree </a:t>
            </a:r>
            <a:r>
              <a:rPr lang="en-US" sz="3600" dirty="0">
                <a:solidFill>
                  <a:schemeClr val="bg1"/>
                </a:solidFill>
              </a:rPr>
              <a:t>with the Total Liquid Assets </a:t>
            </a:r>
          </a:p>
          <a:p>
            <a:pPr algn="ctr"/>
            <a:r>
              <a:rPr lang="en-US" sz="3600" dirty="0">
                <a:solidFill>
                  <a:schemeClr val="bg1"/>
                </a:solidFill>
              </a:rPr>
              <a:t>listed on </a:t>
            </a:r>
            <a:r>
              <a:rPr lang="en-US" sz="3600" b="1" dirty="0">
                <a:solidFill>
                  <a:schemeClr val="accent4">
                    <a:lumMod val="75000"/>
                  </a:schemeClr>
                </a:solidFill>
              </a:rPr>
              <a:t>line 27 </a:t>
            </a:r>
            <a:r>
              <a:rPr lang="en-US" sz="3600" dirty="0">
                <a:solidFill>
                  <a:schemeClr val="bg1"/>
                </a:solidFill>
              </a:rPr>
              <a:t>of this current report. </a:t>
            </a:r>
            <a:endParaRPr lang="en-US" dirty="0">
              <a:solidFill>
                <a:schemeClr val="bg1"/>
              </a:solidFill>
            </a:endParaRPr>
          </a:p>
        </p:txBody>
      </p:sp>
    </p:spTree>
    <p:extLst>
      <p:ext uri="{BB962C8B-B14F-4D97-AF65-F5344CB8AC3E}">
        <p14:creationId xmlns:p14="http://schemas.microsoft.com/office/powerpoint/2010/main" val="757358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close-up of a document&#10;&#10;Description automatically generated">
            <a:extLst>
              <a:ext uri="{FF2B5EF4-FFF2-40B4-BE49-F238E27FC236}">
                <a16:creationId xmlns:a16="http://schemas.microsoft.com/office/drawing/2014/main" id="{EF6577E5-62F8-F8A1-E884-8B87F2993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075" y="923635"/>
            <a:ext cx="7683446" cy="5597238"/>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C5C0F28-08CD-B049-8DBA-0F9659C0D5FD}"/>
                  </a:ext>
                </a:extLst>
              </p14:cNvPr>
              <p14:cNvContentPartPr/>
              <p14:nvPr/>
            </p14:nvContentPartPr>
            <p14:xfrm>
              <a:off x="5624604" y="5346673"/>
              <a:ext cx="4241520" cy="39240"/>
            </p14:xfrm>
          </p:contentPart>
        </mc:Choice>
        <mc:Fallback xmlns="">
          <p:pic>
            <p:nvPicPr>
              <p:cNvPr id="4" name="Ink 3">
                <a:extLst>
                  <a:ext uri="{FF2B5EF4-FFF2-40B4-BE49-F238E27FC236}">
                    <a16:creationId xmlns:a16="http://schemas.microsoft.com/office/drawing/2014/main" id="{EC5C0F28-08CD-B049-8DBA-0F9659C0D5FD}"/>
                  </a:ext>
                </a:extLst>
              </p:cNvPr>
              <p:cNvPicPr/>
              <p:nvPr/>
            </p:nvPicPr>
            <p:blipFill>
              <a:blip r:embed="rId6"/>
              <a:stretch>
                <a:fillRect/>
              </a:stretch>
            </p:blipFill>
            <p:spPr>
              <a:xfrm>
                <a:off x="5570964" y="5239033"/>
                <a:ext cx="434916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D1DA4E2-90B6-768B-D44E-C28F4D575B58}"/>
                  </a:ext>
                </a:extLst>
              </p14:cNvPr>
              <p14:cNvContentPartPr/>
              <p14:nvPr/>
            </p14:nvContentPartPr>
            <p14:xfrm>
              <a:off x="2438244" y="6400393"/>
              <a:ext cx="6788520" cy="102600"/>
            </p14:xfrm>
          </p:contentPart>
        </mc:Choice>
        <mc:Fallback xmlns="">
          <p:pic>
            <p:nvPicPr>
              <p:cNvPr id="6" name="Ink 5">
                <a:extLst>
                  <a:ext uri="{FF2B5EF4-FFF2-40B4-BE49-F238E27FC236}">
                    <a16:creationId xmlns:a16="http://schemas.microsoft.com/office/drawing/2014/main" id="{6D1DA4E2-90B6-768B-D44E-C28F4D575B58}"/>
                  </a:ext>
                </a:extLst>
              </p:cNvPr>
              <p:cNvPicPr/>
              <p:nvPr/>
            </p:nvPicPr>
            <p:blipFill>
              <a:blip r:embed="rId8"/>
              <a:stretch>
                <a:fillRect/>
              </a:stretch>
            </p:blipFill>
            <p:spPr>
              <a:xfrm>
                <a:off x="2384244" y="6292753"/>
                <a:ext cx="689616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7CC3A63-EF0F-B4ED-E9E1-734D72E948FF}"/>
                  </a:ext>
                </a:extLst>
              </p14:cNvPr>
              <p14:cNvContentPartPr/>
              <p14:nvPr/>
            </p14:nvContentPartPr>
            <p14:xfrm>
              <a:off x="2484324" y="6427393"/>
              <a:ext cx="6732720" cy="48960"/>
            </p14:xfrm>
          </p:contentPart>
        </mc:Choice>
        <mc:Fallback xmlns="">
          <p:pic>
            <p:nvPicPr>
              <p:cNvPr id="7" name="Ink 6">
                <a:extLst>
                  <a:ext uri="{FF2B5EF4-FFF2-40B4-BE49-F238E27FC236}">
                    <a16:creationId xmlns:a16="http://schemas.microsoft.com/office/drawing/2014/main" id="{97CC3A63-EF0F-B4ED-E9E1-734D72E948FF}"/>
                  </a:ext>
                </a:extLst>
              </p:cNvPr>
              <p:cNvPicPr/>
              <p:nvPr/>
            </p:nvPicPr>
            <p:blipFill>
              <a:blip r:embed="rId10"/>
              <a:stretch>
                <a:fillRect/>
              </a:stretch>
            </p:blipFill>
            <p:spPr>
              <a:xfrm>
                <a:off x="2430324" y="6319753"/>
                <a:ext cx="68403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2DE337FE-1C87-2D15-2BB9-075BC8C81864}"/>
                  </a:ext>
                </a:extLst>
              </p14:cNvPr>
              <p14:cNvContentPartPr/>
              <p14:nvPr/>
            </p14:nvContentPartPr>
            <p14:xfrm>
              <a:off x="5652684" y="1416553"/>
              <a:ext cx="4349520" cy="43560"/>
            </p14:xfrm>
          </p:contentPart>
        </mc:Choice>
        <mc:Fallback xmlns="">
          <p:pic>
            <p:nvPicPr>
              <p:cNvPr id="8" name="Ink 7">
                <a:extLst>
                  <a:ext uri="{FF2B5EF4-FFF2-40B4-BE49-F238E27FC236}">
                    <a16:creationId xmlns:a16="http://schemas.microsoft.com/office/drawing/2014/main" id="{2DE337FE-1C87-2D15-2BB9-075BC8C81864}"/>
                  </a:ext>
                </a:extLst>
              </p:cNvPr>
              <p:cNvPicPr/>
              <p:nvPr/>
            </p:nvPicPr>
            <p:blipFill>
              <a:blip r:embed="rId12"/>
              <a:stretch>
                <a:fillRect/>
              </a:stretch>
            </p:blipFill>
            <p:spPr>
              <a:xfrm>
                <a:off x="5598684" y="1308553"/>
                <a:ext cx="44571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D6505B44-F8CC-FFF5-25C4-95ADB27D7A9D}"/>
                  </a:ext>
                </a:extLst>
              </p14:cNvPr>
              <p14:cNvContentPartPr/>
              <p14:nvPr/>
            </p14:nvContentPartPr>
            <p14:xfrm>
              <a:off x="5671044" y="1468393"/>
              <a:ext cx="4360680" cy="46800"/>
            </p14:xfrm>
          </p:contentPart>
        </mc:Choice>
        <mc:Fallback xmlns="">
          <p:pic>
            <p:nvPicPr>
              <p:cNvPr id="10" name="Ink 9">
                <a:extLst>
                  <a:ext uri="{FF2B5EF4-FFF2-40B4-BE49-F238E27FC236}">
                    <a16:creationId xmlns:a16="http://schemas.microsoft.com/office/drawing/2014/main" id="{D6505B44-F8CC-FFF5-25C4-95ADB27D7A9D}"/>
                  </a:ext>
                </a:extLst>
              </p:cNvPr>
              <p:cNvPicPr/>
              <p:nvPr/>
            </p:nvPicPr>
            <p:blipFill>
              <a:blip r:embed="rId14"/>
              <a:stretch>
                <a:fillRect/>
              </a:stretch>
            </p:blipFill>
            <p:spPr>
              <a:xfrm>
                <a:off x="5617404" y="1360393"/>
                <a:ext cx="4468320" cy="262440"/>
              </a:xfrm>
              <a:prstGeom prst="rect">
                <a:avLst/>
              </a:prstGeom>
            </p:spPr>
          </p:pic>
        </mc:Fallback>
      </mc:AlternateContent>
    </p:spTree>
    <p:extLst>
      <p:ext uri="{BB962C8B-B14F-4D97-AF65-F5344CB8AC3E}">
        <p14:creationId xmlns:p14="http://schemas.microsoft.com/office/powerpoint/2010/main" val="2704020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person with a mustache and a glass of beer&#10;&#10;Description automatically generated">
            <a:extLst>
              <a:ext uri="{FF2B5EF4-FFF2-40B4-BE49-F238E27FC236}">
                <a16:creationId xmlns:a16="http://schemas.microsoft.com/office/drawing/2014/main" id="{CDC67432-013A-DC82-9EE6-8C1322FEF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741" y="1062181"/>
            <a:ext cx="3967083" cy="5283669"/>
          </a:xfrm>
          <a:prstGeom prst="rect">
            <a:avLst/>
          </a:prstGeom>
        </p:spPr>
      </p:pic>
      <p:sp>
        <p:nvSpPr>
          <p:cNvPr id="4" name="TextBox 3">
            <a:extLst>
              <a:ext uri="{FF2B5EF4-FFF2-40B4-BE49-F238E27FC236}">
                <a16:creationId xmlns:a16="http://schemas.microsoft.com/office/drawing/2014/main" id="{9AA54B36-90E9-1851-9F8A-20CEE4D33C74}"/>
              </a:ext>
            </a:extLst>
          </p:cNvPr>
          <p:cNvSpPr txBox="1"/>
          <p:nvPr/>
        </p:nvSpPr>
        <p:spPr>
          <a:xfrm>
            <a:off x="1023448" y="1192692"/>
            <a:ext cx="6401624" cy="769441"/>
          </a:xfrm>
          <a:prstGeom prst="rect">
            <a:avLst/>
          </a:prstGeom>
          <a:noFill/>
        </p:spPr>
        <p:txBody>
          <a:bodyPr wrap="none" rtlCol="0">
            <a:spAutoFit/>
          </a:bodyPr>
          <a:lstStyle/>
          <a:p>
            <a:r>
              <a:rPr lang="en-US" sz="4400" b="1" dirty="0">
                <a:solidFill>
                  <a:schemeClr val="bg1"/>
                </a:solidFill>
              </a:rPr>
              <a:t>Statement of Liquid Assets</a:t>
            </a:r>
          </a:p>
        </p:txBody>
      </p:sp>
      <p:sp>
        <p:nvSpPr>
          <p:cNvPr id="6" name="TextBox 5">
            <a:extLst>
              <a:ext uri="{FF2B5EF4-FFF2-40B4-BE49-F238E27FC236}">
                <a16:creationId xmlns:a16="http://schemas.microsoft.com/office/drawing/2014/main" id="{8A340EC7-F2BB-52C7-DDD6-D9F27E09BEE0}"/>
              </a:ext>
            </a:extLst>
          </p:cNvPr>
          <p:cNvSpPr txBox="1"/>
          <p:nvPr/>
        </p:nvSpPr>
        <p:spPr>
          <a:xfrm>
            <a:off x="119822" y="2239331"/>
            <a:ext cx="7847918" cy="3785652"/>
          </a:xfrm>
          <a:prstGeom prst="rect">
            <a:avLst/>
          </a:prstGeom>
          <a:noFill/>
        </p:spPr>
        <p:txBody>
          <a:bodyPr wrap="none" rtlCol="0">
            <a:spAutoFit/>
          </a:bodyPr>
          <a:lstStyle/>
          <a:p>
            <a:pPr algn="ctr"/>
            <a:r>
              <a:rPr lang="en-US" sz="2400" dirty="0">
                <a:solidFill>
                  <a:schemeClr val="bg1"/>
                </a:solidFill>
              </a:rPr>
              <a:t>Lines 23 thru 27 on this form are to be used to report only </a:t>
            </a:r>
          </a:p>
          <a:p>
            <a:pPr algn="ctr"/>
            <a:r>
              <a:rPr lang="en-US" sz="2400" dirty="0">
                <a:solidFill>
                  <a:schemeClr val="bg1"/>
                </a:solidFill>
              </a:rPr>
              <a:t>liquid/cash assets which, for DAV’s financial reporting </a:t>
            </a:r>
          </a:p>
          <a:p>
            <a:pPr algn="ctr"/>
            <a:r>
              <a:rPr lang="en-US" sz="2400" dirty="0">
                <a:solidFill>
                  <a:schemeClr val="bg1"/>
                </a:solidFill>
              </a:rPr>
              <a:t>purposes, are assets that are in cash form or are readily </a:t>
            </a:r>
          </a:p>
          <a:p>
            <a:pPr algn="ctr"/>
            <a:r>
              <a:rPr lang="en-US" sz="2400" dirty="0">
                <a:solidFill>
                  <a:schemeClr val="bg1"/>
                </a:solidFill>
              </a:rPr>
              <a:t>convertible to cash </a:t>
            </a:r>
          </a:p>
          <a:p>
            <a:pPr algn="ctr"/>
            <a:r>
              <a:rPr lang="en-US" sz="2400" dirty="0">
                <a:solidFill>
                  <a:schemeClr val="bg1"/>
                </a:solidFill>
              </a:rPr>
              <a:t>(i.e. stocks, bonds, mutual funds and any other securities). </a:t>
            </a:r>
          </a:p>
          <a:p>
            <a:pPr algn="ctr"/>
            <a:endParaRPr lang="en-US" sz="2400" dirty="0">
              <a:solidFill>
                <a:schemeClr val="bg1"/>
              </a:solidFill>
            </a:endParaRPr>
          </a:p>
          <a:p>
            <a:pPr algn="ctr"/>
            <a:r>
              <a:rPr lang="en-US" sz="2400" dirty="0">
                <a:solidFill>
                  <a:schemeClr val="bg1"/>
                </a:solidFill>
              </a:rPr>
              <a:t>Please remember that this does not include fixed assets such </a:t>
            </a:r>
          </a:p>
          <a:p>
            <a:pPr algn="ctr"/>
            <a:r>
              <a:rPr lang="en-US" sz="2400" dirty="0">
                <a:solidFill>
                  <a:schemeClr val="bg1"/>
                </a:solidFill>
              </a:rPr>
              <a:t>as real estate, furniture/equipment, vehicles and </a:t>
            </a:r>
          </a:p>
          <a:p>
            <a:pPr algn="ctr"/>
            <a:r>
              <a:rPr lang="en-US" sz="2400" dirty="0">
                <a:solidFill>
                  <a:schemeClr val="bg1"/>
                </a:solidFill>
              </a:rPr>
              <a:t>inventory/miscellaneous which must be reported on the </a:t>
            </a:r>
          </a:p>
          <a:p>
            <a:pPr algn="ctr"/>
            <a:r>
              <a:rPr lang="en-US" sz="2400" dirty="0">
                <a:solidFill>
                  <a:schemeClr val="bg1"/>
                </a:solidFill>
              </a:rPr>
              <a:t>Other Assets Schedule form</a:t>
            </a:r>
          </a:p>
        </p:txBody>
      </p:sp>
    </p:spTree>
    <p:extLst>
      <p:ext uri="{BB962C8B-B14F-4D97-AF65-F5344CB8AC3E}">
        <p14:creationId xmlns:p14="http://schemas.microsoft.com/office/powerpoint/2010/main" val="2694900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01B24FD7-B5DA-151E-2505-89E219350FA2}"/>
              </a:ext>
            </a:extLst>
          </p:cNvPr>
          <p:cNvSpPr txBox="1"/>
          <p:nvPr/>
        </p:nvSpPr>
        <p:spPr>
          <a:xfrm>
            <a:off x="2097950" y="850392"/>
            <a:ext cx="7996100" cy="1446550"/>
          </a:xfrm>
          <a:prstGeom prst="rect">
            <a:avLst/>
          </a:prstGeom>
          <a:noFill/>
        </p:spPr>
        <p:txBody>
          <a:bodyPr wrap="none" rtlCol="0">
            <a:spAutoFit/>
          </a:bodyPr>
          <a:lstStyle/>
          <a:p>
            <a:pPr algn="ctr"/>
            <a:r>
              <a:rPr lang="en-US" sz="4400" b="1" dirty="0">
                <a:solidFill>
                  <a:schemeClr val="bg1"/>
                </a:solidFill>
              </a:rPr>
              <a:t>Line 23</a:t>
            </a:r>
          </a:p>
          <a:p>
            <a:pPr algn="ctr"/>
            <a:r>
              <a:rPr lang="en-US" sz="4400" b="1" dirty="0">
                <a:solidFill>
                  <a:schemeClr val="bg1"/>
                </a:solidFill>
              </a:rPr>
              <a:t>Checking Accounts/Cash on Hand</a:t>
            </a:r>
          </a:p>
        </p:txBody>
      </p:sp>
      <p:sp>
        <p:nvSpPr>
          <p:cNvPr id="3" name="TextBox 2">
            <a:extLst>
              <a:ext uri="{FF2B5EF4-FFF2-40B4-BE49-F238E27FC236}">
                <a16:creationId xmlns:a16="http://schemas.microsoft.com/office/drawing/2014/main" id="{9FA5997D-D6DD-95CD-6EBD-A0CD9F2B8DFB}"/>
              </a:ext>
            </a:extLst>
          </p:cNvPr>
          <p:cNvSpPr txBox="1"/>
          <p:nvPr/>
        </p:nvSpPr>
        <p:spPr>
          <a:xfrm>
            <a:off x="48286" y="2874221"/>
            <a:ext cx="12095427" cy="2677656"/>
          </a:xfrm>
          <a:prstGeom prst="rect">
            <a:avLst/>
          </a:prstGeom>
          <a:noFill/>
        </p:spPr>
        <p:txBody>
          <a:bodyPr wrap="none" rtlCol="0">
            <a:spAutoFit/>
          </a:bodyPr>
          <a:lstStyle/>
          <a:p>
            <a:pPr algn="ctr"/>
            <a:r>
              <a:rPr lang="en-US" sz="2400" b="1" dirty="0">
                <a:solidFill>
                  <a:schemeClr val="accent6"/>
                </a:solidFill>
              </a:rPr>
              <a:t>Report </a:t>
            </a:r>
            <a:r>
              <a:rPr lang="en-US" sz="2400" b="1" dirty="0">
                <a:solidFill>
                  <a:srgbClr val="FF0000"/>
                </a:solidFill>
              </a:rPr>
              <a:t>total</a:t>
            </a:r>
            <a:r>
              <a:rPr lang="en-US" sz="2400" b="1" dirty="0">
                <a:solidFill>
                  <a:schemeClr val="accent6"/>
                </a:solidFill>
              </a:rPr>
              <a:t> of amounts in </a:t>
            </a:r>
            <a:r>
              <a:rPr lang="en-US" sz="2400" b="1" dirty="0">
                <a:solidFill>
                  <a:srgbClr val="FF0000"/>
                </a:solidFill>
              </a:rPr>
              <a:t>all</a:t>
            </a:r>
            <a:r>
              <a:rPr lang="en-US" sz="2400" b="1" dirty="0">
                <a:solidFill>
                  <a:schemeClr val="accent6"/>
                </a:solidFill>
              </a:rPr>
              <a:t> checking accounts on last day of accounting period (June 30). </a:t>
            </a:r>
          </a:p>
          <a:p>
            <a:pPr algn="ctr"/>
            <a:r>
              <a:rPr lang="en-US" sz="2400" b="1" dirty="0">
                <a:solidFill>
                  <a:schemeClr val="accent6"/>
                </a:solidFill>
              </a:rPr>
              <a:t>Also report all cash on hand at that time. </a:t>
            </a:r>
            <a:r>
              <a:rPr lang="en-US" sz="2400" b="1" dirty="0">
                <a:solidFill>
                  <a:srgbClr val="FF0000"/>
                </a:solidFill>
              </a:rPr>
              <a:t>Attach a copy of ONLY the bank statement </a:t>
            </a:r>
            <a:r>
              <a:rPr lang="en-US" sz="2400" b="1" dirty="0">
                <a:solidFill>
                  <a:schemeClr val="accent6"/>
                </a:solidFill>
              </a:rPr>
              <a:t>closest </a:t>
            </a:r>
          </a:p>
          <a:p>
            <a:pPr algn="ctr"/>
            <a:r>
              <a:rPr lang="en-US" sz="2400" b="1" dirty="0">
                <a:solidFill>
                  <a:schemeClr val="accent6"/>
                </a:solidFill>
              </a:rPr>
              <a:t>to the ending date of the accounting period for each checking account. </a:t>
            </a:r>
          </a:p>
          <a:p>
            <a:pPr algn="ctr"/>
            <a:endParaRPr lang="en-US" sz="2400" b="1" dirty="0">
              <a:solidFill>
                <a:schemeClr val="accent6"/>
              </a:solidFill>
            </a:endParaRPr>
          </a:p>
          <a:p>
            <a:pPr algn="ctr"/>
            <a:r>
              <a:rPr lang="en-US" sz="2400" b="1" dirty="0">
                <a:solidFill>
                  <a:srgbClr val="FF0000"/>
                </a:solidFill>
              </a:rPr>
              <a:t>NOTE:</a:t>
            </a:r>
            <a:r>
              <a:rPr lang="en-US" sz="2400" b="1" dirty="0">
                <a:solidFill>
                  <a:schemeClr val="accent6"/>
                </a:solidFill>
              </a:rPr>
              <a:t> If the total amount reported on this line differs from the closing balance shown on the </a:t>
            </a:r>
          </a:p>
          <a:p>
            <a:pPr algn="ctr"/>
            <a:r>
              <a:rPr lang="en-US" sz="2400" b="1" dirty="0">
                <a:solidFill>
                  <a:schemeClr val="accent6"/>
                </a:solidFill>
              </a:rPr>
              <a:t>bank statement(s) plus all cash on hand, provide a copy of the </a:t>
            </a:r>
          </a:p>
          <a:p>
            <a:pPr algn="ctr"/>
            <a:r>
              <a:rPr lang="en-US" sz="2400" b="1" dirty="0">
                <a:solidFill>
                  <a:schemeClr val="accent6"/>
                </a:solidFill>
              </a:rPr>
              <a:t>reconciliation page for each checking account.</a:t>
            </a:r>
            <a:endParaRPr lang="en-US" b="1" dirty="0">
              <a:solidFill>
                <a:schemeClr val="accent6"/>
              </a:solidFill>
            </a:endParaRPr>
          </a:p>
        </p:txBody>
      </p:sp>
    </p:spTree>
    <p:extLst>
      <p:ext uri="{BB962C8B-B14F-4D97-AF65-F5344CB8AC3E}">
        <p14:creationId xmlns:p14="http://schemas.microsoft.com/office/powerpoint/2010/main" val="230419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6" name="Picture 5" descr="A close-up of a card&#10;&#10;Description automatically generated">
            <a:extLst>
              <a:ext uri="{FF2B5EF4-FFF2-40B4-BE49-F238E27FC236}">
                <a16:creationId xmlns:a16="http://schemas.microsoft.com/office/drawing/2014/main" id="{25BF9139-B77B-BBD3-482B-D24E7373B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7" y="1111937"/>
            <a:ext cx="12085865" cy="5119179"/>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39FD8A1-CEB9-5331-6582-A0126D435B54}"/>
                  </a:ext>
                </a:extLst>
              </p14:cNvPr>
              <p14:cNvContentPartPr/>
              <p14:nvPr/>
            </p14:nvContentPartPr>
            <p14:xfrm>
              <a:off x="565675" y="4552731"/>
              <a:ext cx="9455040" cy="48600"/>
            </p14:xfrm>
          </p:contentPart>
        </mc:Choice>
        <mc:Fallback xmlns="">
          <p:pic>
            <p:nvPicPr>
              <p:cNvPr id="7" name="Ink 6">
                <a:extLst>
                  <a:ext uri="{FF2B5EF4-FFF2-40B4-BE49-F238E27FC236}">
                    <a16:creationId xmlns:a16="http://schemas.microsoft.com/office/drawing/2014/main" id="{939FD8A1-CEB9-5331-6582-A0126D435B54}"/>
                  </a:ext>
                </a:extLst>
              </p:cNvPr>
              <p:cNvPicPr/>
              <p:nvPr/>
            </p:nvPicPr>
            <p:blipFill>
              <a:blip r:embed="rId6"/>
              <a:stretch>
                <a:fillRect/>
              </a:stretch>
            </p:blipFill>
            <p:spPr>
              <a:xfrm>
                <a:off x="511675" y="4444731"/>
                <a:ext cx="95626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5FBA642-1BBE-DBFA-7FE0-F00258EEC844}"/>
                  </a:ext>
                </a:extLst>
              </p14:cNvPr>
              <p14:cNvContentPartPr/>
              <p14:nvPr/>
            </p14:nvContentPartPr>
            <p14:xfrm>
              <a:off x="444355" y="4550931"/>
              <a:ext cx="9549360" cy="502560"/>
            </p14:xfrm>
          </p:contentPart>
        </mc:Choice>
        <mc:Fallback xmlns="">
          <p:pic>
            <p:nvPicPr>
              <p:cNvPr id="8" name="Ink 7">
                <a:extLst>
                  <a:ext uri="{FF2B5EF4-FFF2-40B4-BE49-F238E27FC236}">
                    <a16:creationId xmlns:a16="http://schemas.microsoft.com/office/drawing/2014/main" id="{45FBA642-1BBE-DBFA-7FE0-F00258EEC844}"/>
                  </a:ext>
                </a:extLst>
              </p:cNvPr>
              <p:cNvPicPr/>
              <p:nvPr/>
            </p:nvPicPr>
            <p:blipFill>
              <a:blip r:embed="rId8"/>
              <a:stretch>
                <a:fillRect/>
              </a:stretch>
            </p:blipFill>
            <p:spPr>
              <a:xfrm>
                <a:off x="390355" y="4443291"/>
                <a:ext cx="9657000" cy="718200"/>
              </a:xfrm>
              <a:prstGeom prst="rect">
                <a:avLst/>
              </a:prstGeom>
            </p:spPr>
          </p:pic>
        </mc:Fallback>
      </mc:AlternateContent>
    </p:spTree>
    <p:extLst>
      <p:ext uri="{BB962C8B-B14F-4D97-AF65-F5344CB8AC3E}">
        <p14:creationId xmlns:p14="http://schemas.microsoft.com/office/powerpoint/2010/main" val="2008728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close-up of a document&#10;&#10;Description automatically generated">
            <a:extLst>
              <a:ext uri="{FF2B5EF4-FFF2-40B4-BE49-F238E27FC236}">
                <a16:creationId xmlns:a16="http://schemas.microsoft.com/office/drawing/2014/main" id="{EF6577E5-62F8-F8A1-E884-8B87F2993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075" y="923635"/>
            <a:ext cx="7683446" cy="5597238"/>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C5C0F28-08CD-B049-8DBA-0F9659C0D5FD}"/>
                  </a:ext>
                </a:extLst>
              </p14:cNvPr>
              <p14:cNvContentPartPr/>
              <p14:nvPr/>
            </p14:nvContentPartPr>
            <p14:xfrm>
              <a:off x="5624604" y="5346673"/>
              <a:ext cx="4241520" cy="39240"/>
            </p14:xfrm>
          </p:contentPart>
        </mc:Choice>
        <mc:Fallback xmlns="">
          <p:pic>
            <p:nvPicPr>
              <p:cNvPr id="4" name="Ink 3">
                <a:extLst>
                  <a:ext uri="{FF2B5EF4-FFF2-40B4-BE49-F238E27FC236}">
                    <a16:creationId xmlns:a16="http://schemas.microsoft.com/office/drawing/2014/main" id="{EC5C0F28-08CD-B049-8DBA-0F9659C0D5FD}"/>
                  </a:ext>
                </a:extLst>
              </p:cNvPr>
              <p:cNvPicPr/>
              <p:nvPr/>
            </p:nvPicPr>
            <p:blipFill>
              <a:blip r:embed="rId6"/>
              <a:stretch>
                <a:fillRect/>
              </a:stretch>
            </p:blipFill>
            <p:spPr>
              <a:xfrm>
                <a:off x="5570599" y="5237673"/>
                <a:ext cx="4349169" cy="25687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2DE337FE-1C87-2D15-2BB9-075BC8C81864}"/>
                  </a:ext>
                </a:extLst>
              </p14:cNvPr>
              <p14:cNvContentPartPr/>
              <p14:nvPr/>
            </p14:nvContentPartPr>
            <p14:xfrm>
              <a:off x="5652684" y="1416553"/>
              <a:ext cx="4349520" cy="43560"/>
            </p14:xfrm>
          </p:contentPart>
        </mc:Choice>
        <mc:Fallback xmlns="">
          <p:pic>
            <p:nvPicPr>
              <p:cNvPr id="8" name="Ink 7">
                <a:extLst>
                  <a:ext uri="{FF2B5EF4-FFF2-40B4-BE49-F238E27FC236}">
                    <a16:creationId xmlns:a16="http://schemas.microsoft.com/office/drawing/2014/main" id="{2DE337FE-1C87-2D15-2BB9-075BC8C81864}"/>
                  </a:ext>
                </a:extLst>
              </p:cNvPr>
              <p:cNvPicPr/>
              <p:nvPr/>
            </p:nvPicPr>
            <p:blipFill>
              <a:blip r:embed="rId8"/>
              <a:stretch>
                <a:fillRect/>
              </a:stretch>
            </p:blipFill>
            <p:spPr>
              <a:xfrm>
                <a:off x="5598684" y="1308553"/>
                <a:ext cx="44571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6505B44-F8CC-FFF5-25C4-95ADB27D7A9D}"/>
                  </a:ext>
                </a:extLst>
              </p14:cNvPr>
              <p14:cNvContentPartPr/>
              <p14:nvPr/>
            </p14:nvContentPartPr>
            <p14:xfrm>
              <a:off x="5671044" y="1468393"/>
              <a:ext cx="4360680" cy="46800"/>
            </p14:xfrm>
          </p:contentPart>
        </mc:Choice>
        <mc:Fallback xmlns="">
          <p:pic>
            <p:nvPicPr>
              <p:cNvPr id="10" name="Ink 9">
                <a:extLst>
                  <a:ext uri="{FF2B5EF4-FFF2-40B4-BE49-F238E27FC236}">
                    <a16:creationId xmlns:a16="http://schemas.microsoft.com/office/drawing/2014/main" id="{D6505B44-F8CC-FFF5-25C4-95ADB27D7A9D}"/>
                  </a:ext>
                </a:extLst>
              </p:cNvPr>
              <p:cNvPicPr/>
              <p:nvPr/>
            </p:nvPicPr>
            <p:blipFill>
              <a:blip r:embed="rId10"/>
              <a:stretch>
                <a:fillRect/>
              </a:stretch>
            </p:blipFill>
            <p:spPr>
              <a:xfrm>
                <a:off x="5617044" y="1360393"/>
                <a:ext cx="446832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B29B9D5C-487E-BCA2-9AB5-04DBF0AD582E}"/>
                  </a:ext>
                </a:extLst>
              </p14:cNvPr>
              <p14:cNvContentPartPr/>
              <p14:nvPr/>
            </p14:nvContentPartPr>
            <p14:xfrm>
              <a:off x="2422944" y="5788656"/>
              <a:ext cx="7619400" cy="82440"/>
            </p14:xfrm>
          </p:contentPart>
        </mc:Choice>
        <mc:Fallback xmlns="">
          <p:pic>
            <p:nvPicPr>
              <p:cNvPr id="2" name="Ink 1">
                <a:extLst>
                  <a:ext uri="{FF2B5EF4-FFF2-40B4-BE49-F238E27FC236}">
                    <a16:creationId xmlns:a16="http://schemas.microsoft.com/office/drawing/2014/main" id="{B29B9D5C-487E-BCA2-9AB5-04DBF0AD582E}"/>
                  </a:ext>
                </a:extLst>
              </p:cNvPr>
              <p:cNvPicPr/>
              <p:nvPr/>
            </p:nvPicPr>
            <p:blipFill>
              <a:blip r:embed="rId12"/>
              <a:stretch>
                <a:fillRect/>
              </a:stretch>
            </p:blipFill>
            <p:spPr>
              <a:xfrm>
                <a:off x="2368944" y="5680656"/>
                <a:ext cx="7727040" cy="298080"/>
              </a:xfrm>
              <a:prstGeom prst="rect">
                <a:avLst/>
              </a:prstGeom>
            </p:spPr>
          </p:pic>
        </mc:Fallback>
      </mc:AlternateContent>
    </p:spTree>
    <p:extLst>
      <p:ext uri="{BB962C8B-B14F-4D97-AF65-F5344CB8AC3E}">
        <p14:creationId xmlns:p14="http://schemas.microsoft.com/office/powerpoint/2010/main" val="268982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16215-0201-59D1-E886-A819D5307CDE}"/>
              </a:ext>
            </a:extLst>
          </p:cNvPr>
          <p:cNvPicPr>
            <a:picLocks noChangeAspect="1"/>
          </p:cNvPicPr>
          <p:nvPr/>
        </p:nvPicPr>
        <p:blipFill>
          <a:blip r:embed="rId2"/>
          <a:stretch>
            <a:fillRect/>
          </a:stretch>
        </p:blipFill>
        <p:spPr>
          <a:xfrm>
            <a:off x="1" y="1585140"/>
            <a:ext cx="12191999" cy="5166642"/>
          </a:xfrm>
          <a:prstGeom prst="rect">
            <a:avLst/>
          </a:prstGeom>
        </p:spPr>
      </p:pic>
      <p:sp>
        <p:nvSpPr>
          <p:cNvPr id="6" name="TextBox 5">
            <a:extLst>
              <a:ext uri="{FF2B5EF4-FFF2-40B4-BE49-F238E27FC236}">
                <a16:creationId xmlns:a16="http://schemas.microsoft.com/office/drawing/2014/main" id="{474332B3-7F6B-560E-E616-C0868A49036C}"/>
              </a:ext>
            </a:extLst>
          </p:cNvPr>
          <p:cNvSpPr txBox="1"/>
          <p:nvPr/>
        </p:nvSpPr>
        <p:spPr>
          <a:xfrm>
            <a:off x="1273834" y="405442"/>
            <a:ext cx="9644332" cy="923330"/>
          </a:xfrm>
          <a:prstGeom prst="rect">
            <a:avLst/>
          </a:prstGeom>
          <a:noFill/>
        </p:spPr>
        <p:txBody>
          <a:bodyPr wrap="square" rtlCol="0">
            <a:spAutoFit/>
          </a:bodyPr>
          <a:lstStyle/>
          <a:p>
            <a:pPr algn="ctr"/>
            <a:r>
              <a:rPr lang="en-US" sz="5400" b="1" u="sng" dirty="0"/>
              <a:t>How DAV Fulfills Its Mission</a:t>
            </a:r>
          </a:p>
        </p:txBody>
      </p:sp>
    </p:spTree>
    <p:extLst>
      <p:ext uri="{BB962C8B-B14F-4D97-AF65-F5344CB8AC3E}">
        <p14:creationId xmlns:p14="http://schemas.microsoft.com/office/powerpoint/2010/main" val="1653694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110CB96D-E044-BBAE-DB93-C86CA35A3278}"/>
              </a:ext>
            </a:extLst>
          </p:cNvPr>
          <p:cNvSpPr txBox="1"/>
          <p:nvPr/>
        </p:nvSpPr>
        <p:spPr>
          <a:xfrm>
            <a:off x="4003920" y="859536"/>
            <a:ext cx="4184159" cy="1446550"/>
          </a:xfrm>
          <a:prstGeom prst="rect">
            <a:avLst/>
          </a:prstGeom>
          <a:noFill/>
        </p:spPr>
        <p:txBody>
          <a:bodyPr wrap="none" rtlCol="0">
            <a:spAutoFit/>
          </a:bodyPr>
          <a:lstStyle/>
          <a:p>
            <a:pPr algn="ctr"/>
            <a:r>
              <a:rPr lang="en-US" sz="4400" b="1" dirty="0">
                <a:solidFill>
                  <a:schemeClr val="bg1"/>
                </a:solidFill>
              </a:rPr>
              <a:t>Line 24</a:t>
            </a:r>
          </a:p>
          <a:p>
            <a:pPr algn="ctr"/>
            <a:r>
              <a:rPr lang="en-US" sz="4400" b="1" dirty="0">
                <a:solidFill>
                  <a:schemeClr val="bg1"/>
                </a:solidFill>
              </a:rPr>
              <a:t>Savings Accounts</a:t>
            </a:r>
          </a:p>
        </p:txBody>
      </p:sp>
      <p:sp>
        <p:nvSpPr>
          <p:cNvPr id="3" name="TextBox 2">
            <a:extLst>
              <a:ext uri="{FF2B5EF4-FFF2-40B4-BE49-F238E27FC236}">
                <a16:creationId xmlns:a16="http://schemas.microsoft.com/office/drawing/2014/main" id="{3230B84A-B49B-3F26-B7C4-30284F972ECC}"/>
              </a:ext>
            </a:extLst>
          </p:cNvPr>
          <p:cNvSpPr txBox="1"/>
          <p:nvPr/>
        </p:nvSpPr>
        <p:spPr>
          <a:xfrm>
            <a:off x="267448" y="2612923"/>
            <a:ext cx="11657101" cy="2677656"/>
          </a:xfrm>
          <a:prstGeom prst="rect">
            <a:avLst/>
          </a:prstGeom>
          <a:noFill/>
        </p:spPr>
        <p:txBody>
          <a:bodyPr wrap="none" rtlCol="0">
            <a:spAutoFit/>
          </a:bodyPr>
          <a:lstStyle/>
          <a:p>
            <a:pPr algn="ctr"/>
            <a:r>
              <a:rPr lang="en-US" sz="2400" b="1" dirty="0">
                <a:solidFill>
                  <a:schemeClr val="accent4">
                    <a:lumMod val="75000"/>
                  </a:schemeClr>
                </a:solidFill>
              </a:rPr>
              <a:t>Report </a:t>
            </a:r>
            <a:r>
              <a:rPr lang="en-US" sz="2400" b="1" dirty="0">
                <a:solidFill>
                  <a:srgbClr val="FF0000"/>
                </a:solidFill>
              </a:rPr>
              <a:t>total</a:t>
            </a:r>
            <a:r>
              <a:rPr lang="en-US" sz="2400" b="1" dirty="0">
                <a:solidFill>
                  <a:schemeClr val="accent4">
                    <a:lumMod val="75000"/>
                  </a:schemeClr>
                </a:solidFill>
              </a:rPr>
              <a:t> of amounts in </a:t>
            </a:r>
            <a:r>
              <a:rPr lang="en-US" sz="2400" b="1" dirty="0">
                <a:solidFill>
                  <a:srgbClr val="FF0000"/>
                </a:solidFill>
              </a:rPr>
              <a:t>all </a:t>
            </a:r>
            <a:r>
              <a:rPr lang="en-US" sz="2400" b="1" dirty="0">
                <a:solidFill>
                  <a:schemeClr val="accent4">
                    <a:lumMod val="75000"/>
                  </a:schemeClr>
                </a:solidFill>
              </a:rPr>
              <a:t>savings accounts on last day of accounting period (June 30). </a:t>
            </a:r>
          </a:p>
          <a:p>
            <a:pPr algn="ctr"/>
            <a:r>
              <a:rPr lang="en-US" sz="2400" b="1" dirty="0">
                <a:solidFill>
                  <a:srgbClr val="FF0000"/>
                </a:solidFill>
              </a:rPr>
              <a:t>Attach a copy of ONLY the bank statement </a:t>
            </a:r>
            <a:r>
              <a:rPr lang="en-US" sz="2400" b="1" dirty="0">
                <a:solidFill>
                  <a:schemeClr val="accent4">
                    <a:lumMod val="75000"/>
                  </a:schemeClr>
                </a:solidFill>
              </a:rPr>
              <a:t>closest to the ending date of the accounting </a:t>
            </a:r>
          </a:p>
          <a:p>
            <a:pPr algn="ctr"/>
            <a:r>
              <a:rPr lang="en-US" sz="2400" b="1" dirty="0">
                <a:solidFill>
                  <a:schemeClr val="accent4">
                    <a:lumMod val="75000"/>
                  </a:schemeClr>
                </a:solidFill>
              </a:rPr>
              <a:t>period for each savings account. </a:t>
            </a:r>
          </a:p>
          <a:p>
            <a:pPr algn="ctr"/>
            <a:endParaRPr lang="en-US" sz="2400" b="1" dirty="0">
              <a:solidFill>
                <a:schemeClr val="accent4">
                  <a:lumMod val="75000"/>
                </a:schemeClr>
              </a:solidFill>
            </a:endParaRPr>
          </a:p>
          <a:p>
            <a:pPr algn="ctr"/>
            <a:r>
              <a:rPr lang="en-US" sz="2400" b="1" dirty="0">
                <a:solidFill>
                  <a:srgbClr val="FF0000"/>
                </a:solidFill>
              </a:rPr>
              <a:t>NOTE:</a:t>
            </a:r>
            <a:r>
              <a:rPr lang="en-US" sz="2400" b="1" dirty="0">
                <a:solidFill>
                  <a:schemeClr val="accent4">
                    <a:lumMod val="75000"/>
                  </a:schemeClr>
                </a:solidFill>
              </a:rPr>
              <a:t> If the total amount reported on this line differs </a:t>
            </a:r>
          </a:p>
          <a:p>
            <a:pPr algn="ctr"/>
            <a:r>
              <a:rPr lang="en-US" sz="2400" b="1" dirty="0">
                <a:solidFill>
                  <a:schemeClr val="accent4">
                    <a:lumMod val="75000"/>
                  </a:schemeClr>
                </a:solidFill>
              </a:rPr>
              <a:t>from the closing balance shown on the bank statement(s), provide a copy of the </a:t>
            </a:r>
          </a:p>
          <a:p>
            <a:pPr algn="ctr"/>
            <a:r>
              <a:rPr lang="en-US" sz="2400" b="1" dirty="0">
                <a:solidFill>
                  <a:schemeClr val="accent4">
                    <a:lumMod val="75000"/>
                  </a:schemeClr>
                </a:solidFill>
              </a:rPr>
              <a:t>reconciliation page for each savings account.</a:t>
            </a:r>
          </a:p>
        </p:txBody>
      </p:sp>
    </p:spTree>
    <p:extLst>
      <p:ext uri="{BB962C8B-B14F-4D97-AF65-F5344CB8AC3E}">
        <p14:creationId xmlns:p14="http://schemas.microsoft.com/office/powerpoint/2010/main" val="1285565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6" name="Picture 5" descr="A close-up of a card&#10;&#10;Description automatically generated">
            <a:extLst>
              <a:ext uri="{FF2B5EF4-FFF2-40B4-BE49-F238E27FC236}">
                <a16:creationId xmlns:a16="http://schemas.microsoft.com/office/drawing/2014/main" id="{25BF9139-B77B-BBD3-482B-D24E7373B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7" y="1111937"/>
            <a:ext cx="12085865" cy="5119179"/>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E139399E-4D4E-F53A-9352-0BB0CD27BF81}"/>
                  </a:ext>
                </a:extLst>
              </p14:cNvPr>
              <p14:cNvContentPartPr/>
              <p14:nvPr/>
            </p14:nvContentPartPr>
            <p14:xfrm>
              <a:off x="512064" y="4251456"/>
              <a:ext cx="9135720" cy="83160"/>
            </p14:xfrm>
          </p:contentPart>
        </mc:Choice>
        <mc:Fallback xmlns="">
          <p:pic>
            <p:nvPicPr>
              <p:cNvPr id="2" name="Ink 1">
                <a:extLst>
                  <a:ext uri="{FF2B5EF4-FFF2-40B4-BE49-F238E27FC236}">
                    <a16:creationId xmlns:a16="http://schemas.microsoft.com/office/drawing/2014/main" id="{E139399E-4D4E-F53A-9352-0BB0CD27BF81}"/>
                  </a:ext>
                </a:extLst>
              </p:cNvPr>
              <p:cNvPicPr/>
              <p:nvPr/>
            </p:nvPicPr>
            <p:blipFill>
              <a:blip r:embed="rId6"/>
              <a:stretch>
                <a:fillRect/>
              </a:stretch>
            </p:blipFill>
            <p:spPr>
              <a:xfrm>
                <a:off x="458064" y="4143816"/>
                <a:ext cx="9243360" cy="298800"/>
              </a:xfrm>
              <a:prstGeom prst="rect">
                <a:avLst/>
              </a:prstGeom>
            </p:spPr>
          </p:pic>
        </mc:Fallback>
      </mc:AlternateContent>
    </p:spTree>
    <p:extLst>
      <p:ext uri="{BB962C8B-B14F-4D97-AF65-F5344CB8AC3E}">
        <p14:creationId xmlns:p14="http://schemas.microsoft.com/office/powerpoint/2010/main" val="893817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close-up of a document&#10;&#10;Description automatically generated">
            <a:extLst>
              <a:ext uri="{FF2B5EF4-FFF2-40B4-BE49-F238E27FC236}">
                <a16:creationId xmlns:a16="http://schemas.microsoft.com/office/drawing/2014/main" id="{EF6577E5-62F8-F8A1-E884-8B87F2993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075" y="923635"/>
            <a:ext cx="7683446" cy="5597238"/>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565FC2C-33A4-3C33-BC3A-180BDF21FDC4}"/>
                  </a:ext>
                </a:extLst>
              </p14:cNvPr>
              <p14:cNvContentPartPr/>
              <p14:nvPr/>
            </p14:nvContentPartPr>
            <p14:xfrm>
              <a:off x="2386584" y="5979096"/>
              <a:ext cx="6886080" cy="68040"/>
            </p14:xfrm>
          </p:contentPart>
        </mc:Choice>
        <mc:Fallback xmlns="">
          <p:pic>
            <p:nvPicPr>
              <p:cNvPr id="11" name="Ink 10">
                <a:extLst>
                  <a:ext uri="{FF2B5EF4-FFF2-40B4-BE49-F238E27FC236}">
                    <a16:creationId xmlns:a16="http://schemas.microsoft.com/office/drawing/2014/main" id="{A565FC2C-33A4-3C33-BC3A-180BDF21FDC4}"/>
                  </a:ext>
                </a:extLst>
              </p:cNvPr>
              <p:cNvPicPr/>
              <p:nvPr/>
            </p:nvPicPr>
            <p:blipFill>
              <a:blip r:embed="rId6"/>
              <a:stretch>
                <a:fillRect/>
              </a:stretch>
            </p:blipFill>
            <p:spPr>
              <a:xfrm>
                <a:off x="2332584" y="5871096"/>
                <a:ext cx="6993720" cy="283680"/>
              </a:xfrm>
              <a:prstGeom prst="rect">
                <a:avLst/>
              </a:prstGeom>
            </p:spPr>
          </p:pic>
        </mc:Fallback>
      </mc:AlternateContent>
    </p:spTree>
    <p:extLst>
      <p:ext uri="{BB962C8B-B14F-4D97-AF65-F5344CB8AC3E}">
        <p14:creationId xmlns:p14="http://schemas.microsoft.com/office/powerpoint/2010/main" val="2138944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D4702FAB-F20C-E7D3-4D6C-1A0BD1BA63A1}"/>
              </a:ext>
            </a:extLst>
          </p:cNvPr>
          <p:cNvSpPr txBox="1"/>
          <p:nvPr/>
        </p:nvSpPr>
        <p:spPr>
          <a:xfrm>
            <a:off x="3416131" y="784983"/>
            <a:ext cx="5359737" cy="1446550"/>
          </a:xfrm>
          <a:prstGeom prst="rect">
            <a:avLst/>
          </a:prstGeom>
          <a:noFill/>
        </p:spPr>
        <p:txBody>
          <a:bodyPr wrap="none" rtlCol="0">
            <a:spAutoFit/>
          </a:bodyPr>
          <a:lstStyle/>
          <a:p>
            <a:pPr algn="ctr"/>
            <a:r>
              <a:rPr lang="en-US" sz="4400" b="1" dirty="0">
                <a:solidFill>
                  <a:schemeClr val="bg1"/>
                </a:solidFill>
              </a:rPr>
              <a:t>Line 25</a:t>
            </a:r>
          </a:p>
          <a:p>
            <a:pPr algn="ctr"/>
            <a:r>
              <a:rPr lang="en-US" sz="4400" b="1" dirty="0">
                <a:solidFill>
                  <a:schemeClr val="bg1"/>
                </a:solidFill>
              </a:rPr>
              <a:t>Certificates of Deposit</a:t>
            </a:r>
          </a:p>
        </p:txBody>
      </p:sp>
      <p:sp>
        <p:nvSpPr>
          <p:cNvPr id="3" name="TextBox 2">
            <a:extLst>
              <a:ext uri="{FF2B5EF4-FFF2-40B4-BE49-F238E27FC236}">
                <a16:creationId xmlns:a16="http://schemas.microsoft.com/office/drawing/2014/main" id="{76B7830F-07FD-14A9-A4D1-1B4375F5D461}"/>
              </a:ext>
            </a:extLst>
          </p:cNvPr>
          <p:cNvSpPr txBox="1"/>
          <p:nvPr/>
        </p:nvSpPr>
        <p:spPr>
          <a:xfrm>
            <a:off x="375620" y="2667329"/>
            <a:ext cx="11440761" cy="3046988"/>
          </a:xfrm>
          <a:prstGeom prst="rect">
            <a:avLst/>
          </a:prstGeom>
          <a:noFill/>
        </p:spPr>
        <p:txBody>
          <a:bodyPr wrap="none" rtlCol="0">
            <a:spAutoFit/>
          </a:bodyPr>
          <a:lstStyle/>
          <a:p>
            <a:pPr algn="ctr"/>
            <a:r>
              <a:rPr lang="en-US" sz="2400" b="1" dirty="0">
                <a:solidFill>
                  <a:schemeClr val="accent4">
                    <a:lumMod val="75000"/>
                  </a:schemeClr>
                </a:solidFill>
              </a:rPr>
              <a:t>Report </a:t>
            </a:r>
            <a:r>
              <a:rPr lang="en-US" sz="2400" b="1" dirty="0">
                <a:solidFill>
                  <a:srgbClr val="FF0000"/>
                </a:solidFill>
              </a:rPr>
              <a:t>total value </a:t>
            </a:r>
            <a:r>
              <a:rPr lang="en-US" sz="2400" b="1" dirty="0">
                <a:solidFill>
                  <a:schemeClr val="accent4">
                    <a:lumMod val="75000"/>
                  </a:schemeClr>
                </a:solidFill>
              </a:rPr>
              <a:t>(not original purchase value) of </a:t>
            </a:r>
            <a:r>
              <a:rPr lang="en-US" sz="2400" b="1" dirty="0">
                <a:solidFill>
                  <a:srgbClr val="FF0000"/>
                </a:solidFill>
              </a:rPr>
              <a:t>all</a:t>
            </a:r>
            <a:r>
              <a:rPr lang="en-US" sz="2400" b="1" dirty="0">
                <a:solidFill>
                  <a:schemeClr val="accent4">
                    <a:lumMod val="75000"/>
                  </a:schemeClr>
                </a:solidFill>
              </a:rPr>
              <a:t> certificates of deposit (CD) on last </a:t>
            </a:r>
          </a:p>
          <a:p>
            <a:pPr algn="ctr"/>
            <a:r>
              <a:rPr lang="en-US" sz="2400" b="1" dirty="0">
                <a:solidFill>
                  <a:schemeClr val="accent4">
                    <a:lumMod val="75000"/>
                  </a:schemeClr>
                </a:solidFill>
              </a:rPr>
              <a:t>day of accounting period (June 30). </a:t>
            </a:r>
            <a:r>
              <a:rPr lang="en-US" sz="2400" b="1" dirty="0">
                <a:solidFill>
                  <a:srgbClr val="FF0000"/>
                </a:solidFill>
              </a:rPr>
              <a:t>Attach a copy of ONLY the bank statement </a:t>
            </a:r>
            <a:r>
              <a:rPr lang="en-US" sz="2400" b="1" dirty="0">
                <a:solidFill>
                  <a:schemeClr val="accent4">
                    <a:lumMod val="75000"/>
                  </a:schemeClr>
                </a:solidFill>
              </a:rPr>
              <a:t>closest to </a:t>
            </a:r>
          </a:p>
          <a:p>
            <a:pPr algn="ctr"/>
            <a:r>
              <a:rPr lang="en-US" sz="2400" b="1" dirty="0">
                <a:solidFill>
                  <a:schemeClr val="accent4">
                    <a:lumMod val="75000"/>
                  </a:schemeClr>
                </a:solidFill>
              </a:rPr>
              <a:t>the ending date of the accounting period or a letter from the financial institution(s) </a:t>
            </a:r>
          </a:p>
          <a:p>
            <a:pPr algn="ctr"/>
            <a:r>
              <a:rPr lang="en-US" sz="2400" b="1" dirty="0">
                <a:solidFill>
                  <a:schemeClr val="accent4">
                    <a:lumMod val="75000"/>
                  </a:schemeClr>
                </a:solidFill>
              </a:rPr>
              <a:t>holding any CDs verifying the value as of the end of the accounting period for each CD. </a:t>
            </a:r>
          </a:p>
          <a:p>
            <a:pPr algn="ctr"/>
            <a:endParaRPr lang="en-US" sz="2400" b="1" dirty="0">
              <a:solidFill>
                <a:schemeClr val="accent4">
                  <a:lumMod val="75000"/>
                </a:schemeClr>
              </a:solidFill>
            </a:endParaRPr>
          </a:p>
          <a:p>
            <a:pPr algn="ctr"/>
            <a:r>
              <a:rPr lang="en-US" sz="2400" b="1" dirty="0">
                <a:solidFill>
                  <a:srgbClr val="FF0000"/>
                </a:solidFill>
              </a:rPr>
              <a:t>NOTE:</a:t>
            </a:r>
            <a:r>
              <a:rPr lang="en-US" sz="2400" b="1" dirty="0">
                <a:solidFill>
                  <a:schemeClr val="accent4">
                    <a:lumMod val="75000"/>
                  </a:schemeClr>
                </a:solidFill>
              </a:rPr>
              <a:t> Be sure to properly report all CD interest earned during the accounting period on </a:t>
            </a:r>
          </a:p>
          <a:p>
            <a:pPr algn="ctr"/>
            <a:r>
              <a:rPr lang="en-US" sz="2400" b="1" dirty="0">
                <a:solidFill>
                  <a:schemeClr val="accent4">
                    <a:lumMod val="75000"/>
                  </a:schemeClr>
                </a:solidFill>
              </a:rPr>
              <a:t>line 6 and the actual total value of all CDs on the last day of the accounting period </a:t>
            </a:r>
          </a:p>
          <a:p>
            <a:pPr algn="ctr"/>
            <a:r>
              <a:rPr lang="en-US" sz="2400" b="1" dirty="0">
                <a:solidFill>
                  <a:schemeClr val="accent4">
                    <a:lumMod val="75000"/>
                  </a:schemeClr>
                </a:solidFill>
              </a:rPr>
              <a:t>on line 25.</a:t>
            </a:r>
          </a:p>
        </p:txBody>
      </p:sp>
    </p:spTree>
    <p:extLst>
      <p:ext uri="{BB962C8B-B14F-4D97-AF65-F5344CB8AC3E}">
        <p14:creationId xmlns:p14="http://schemas.microsoft.com/office/powerpoint/2010/main" val="624022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8C4CCA3E-96EA-CD00-7242-AC8EE476596E}"/>
              </a:ext>
            </a:extLst>
          </p:cNvPr>
          <p:cNvSpPr txBox="1"/>
          <p:nvPr/>
        </p:nvSpPr>
        <p:spPr>
          <a:xfrm>
            <a:off x="1890267" y="784983"/>
            <a:ext cx="8422498" cy="2123658"/>
          </a:xfrm>
          <a:prstGeom prst="rect">
            <a:avLst/>
          </a:prstGeom>
          <a:noFill/>
        </p:spPr>
        <p:txBody>
          <a:bodyPr wrap="none" rtlCol="0">
            <a:spAutoFit/>
          </a:bodyPr>
          <a:lstStyle/>
          <a:p>
            <a:pPr algn="ctr"/>
            <a:r>
              <a:rPr lang="en-US" sz="4400" b="1" dirty="0">
                <a:solidFill>
                  <a:schemeClr val="bg1"/>
                </a:solidFill>
              </a:rPr>
              <a:t>Line 26</a:t>
            </a:r>
          </a:p>
          <a:p>
            <a:pPr algn="ctr"/>
            <a:r>
              <a:rPr lang="en-US" sz="4400" b="1" dirty="0">
                <a:solidFill>
                  <a:schemeClr val="bg1"/>
                </a:solidFill>
              </a:rPr>
              <a:t> Market Value of Investments as of </a:t>
            </a:r>
          </a:p>
          <a:p>
            <a:pPr algn="ctr"/>
            <a:r>
              <a:rPr lang="en-US" sz="4400" b="1" dirty="0">
                <a:solidFill>
                  <a:schemeClr val="bg1"/>
                </a:solidFill>
              </a:rPr>
              <a:t>End of Accounting Period</a:t>
            </a:r>
          </a:p>
        </p:txBody>
      </p:sp>
      <p:sp>
        <p:nvSpPr>
          <p:cNvPr id="3" name="TextBox 2">
            <a:extLst>
              <a:ext uri="{FF2B5EF4-FFF2-40B4-BE49-F238E27FC236}">
                <a16:creationId xmlns:a16="http://schemas.microsoft.com/office/drawing/2014/main" id="{8B56FF34-479D-81AA-AD77-895D47AB22B6}"/>
              </a:ext>
            </a:extLst>
          </p:cNvPr>
          <p:cNvSpPr txBox="1"/>
          <p:nvPr/>
        </p:nvSpPr>
        <p:spPr>
          <a:xfrm>
            <a:off x="370523" y="3429000"/>
            <a:ext cx="11450955" cy="2308324"/>
          </a:xfrm>
          <a:prstGeom prst="rect">
            <a:avLst/>
          </a:prstGeom>
          <a:noFill/>
        </p:spPr>
        <p:txBody>
          <a:bodyPr wrap="none" rtlCol="0">
            <a:spAutoFit/>
          </a:bodyPr>
          <a:lstStyle/>
          <a:p>
            <a:pPr algn="ctr"/>
            <a:r>
              <a:rPr lang="en-US" sz="2400" b="1" dirty="0">
                <a:solidFill>
                  <a:schemeClr val="accent4">
                    <a:lumMod val="75000"/>
                  </a:schemeClr>
                </a:solidFill>
              </a:rPr>
              <a:t>Report </a:t>
            </a:r>
            <a:r>
              <a:rPr lang="en-US" sz="2400" b="1" dirty="0">
                <a:solidFill>
                  <a:srgbClr val="FF0000"/>
                </a:solidFill>
              </a:rPr>
              <a:t>total market value </a:t>
            </a:r>
            <a:r>
              <a:rPr lang="en-US" sz="2400" b="1" dirty="0">
                <a:solidFill>
                  <a:schemeClr val="accent4">
                    <a:lumMod val="75000"/>
                  </a:schemeClr>
                </a:solidFill>
              </a:rPr>
              <a:t>of investments on the last day of accounting period (June 30). </a:t>
            </a:r>
          </a:p>
          <a:p>
            <a:pPr algn="ctr"/>
            <a:endParaRPr lang="en-US" sz="2400" b="1" dirty="0">
              <a:solidFill>
                <a:srgbClr val="FF0000"/>
              </a:solidFill>
            </a:endParaRPr>
          </a:p>
          <a:p>
            <a:pPr algn="ctr"/>
            <a:r>
              <a:rPr lang="en-US" sz="2400" b="1" dirty="0">
                <a:solidFill>
                  <a:srgbClr val="FF0000"/>
                </a:solidFill>
              </a:rPr>
              <a:t>Attach a copy of ONLY the investment statement </a:t>
            </a:r>
            <a:r>
              <a:rPr lang="en-US" sz="2400" b="1" dirty="0">
                <a:solidFill>
                  <a:schemeClr val="accent4">
                    <a:lumMod val="75000"/>
                  </a:schemeClr>
                </a:solidFill>
              </a:rPr>
              <a:t>closest to the ending date of the </a:t>
            </a:r>
          </a:p>
          <a:p>
            <a:pPr algn="ctr"/>
            <a:r>
              <a:rPr lang="en-US" sz="2400" b="1" dirty="0">
                <a:solidFill>
                  <a:schemeClr val="accent4">
                    <a:lumMod val="75000"/>
                  </a:schemeClr>
                </a:solidFill>
              </a:rPr>
              <a:t>accounting period for all investments </a:t>
            </a:r>
          </a:p>
          <a:p>
            <a:pPr algn="ctr"/>
            <a:endParaRPr lang="en-US" sz="2400" b="1" dirty="0">
              <a:solidFill>
                <a:schemeClr val="accent4">
                  <a:lumMod val="75000"/>
                </a:schemeClr>
              </a:solidFill>
            </a:endParaRPr>
          </a:p>
          <a:p>
            <a:pPr algn="ctr"/>
            <a:r>
              <a:rPr lang="en-US" sz="2400" b="1" dirty="0">
                <a:solidFill>
                  <a:schemeClr val="accent4">
                    <a:lumMod val="75000"/>
                  </a:schemeClr>
                </a:solidFill>
              </a:rPr>
              <a:t>(i.e. stocks, bonds, mutual funds and any other securities).</a:t>
            </a:r>
          </a:p>
        </p:txBody>
      </p:sp>
    </p:spTree>
    <p:extLst>
      <p:ext uri="{BB962C8B-B14F-4D97-AF65-F5344CB8AC3E}">
        <p14:creationId xmlns:p14="http://schemas.microsoft.com/office/powerpoint/2010/main" val="2634134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468274E4-E3D6-47A4-FB90-257D4DC8C0AF}"/>
              </a:ext>
            </a:extLst>
          </p:cNvPr>
          <p:cNvSpPr txBox="1"/>
          <p:nvPr/>
        </p:nvSpPr>
        <p:spPr>
          <a:xfrm>
            <a:off x="3848654" y="868680"/>
            <a:ext cx="4494692" cy="1446550"/>
          </a:xfrm>
          <a:prstGeom prst="rect">
            <a:avLst/>
          </a:prstGeom>
          <a:noFill/>
        </p:spPr>
        <p:txBody>
          <a:bodyPr wrap="none" rtlCol="0">
            <a:spAutoFit/>
          </a:bodyPr>
          <a:lstStyle/>
          <a:p>
            <a:pPr algn="ctr"/>
            <a:r>
              <a:rPr lang="en-US" sz="4400" b="1" dirty="0">
                <a:solidFill>
                  <a:schemeClr val="bg1"/>
                </a:solidFill>
              </a:rPr>
              <a:t>Line 27</a:t>
            </a:r>
          </a:p>
          <a:p>
            <a:pPr algn="ctr"/>
            <a:r>
              <a:rPr lang="en-US" sz="4400" b="1" dirty="0">
                <a:solidFill>
                  <a:schemeClr val="bg1"/>
                </a:solidFill>
              </a:rPr>
              <a:t>Total Liquid Assets</a:t>
            </a:r>
          </a:p>
        </p:txBody>
      </p:sp>
      <p:sp>
        <p:nvSpPr>
          <p:cNvPr id="3" name="TextBox 2">
            <a:extLst>
              <a:ext uri="{FF2B5EF4-FFF2-40B4-BE49-F238E27FC236}">
                <a16:creationId xmlns:a16="http://schemas.microsoft.com/office/drawing/2014/main" id="{CCE61B92-C761-3365-3065-8C0F88D73D54}"/>
              </a:ext>
            </a:extLst>
          </p:cNvPr>
          <p:cNvSpPr txBox="1"/>
          <p:nvPr/>
        </p:nvSpPr>
        <p:spPr>
          <a:xfrm>
            <a:off x="179994" y="6053328"/>
            <a:ext cx="12012006" cy="400110"/>
          </a:xfrm>
          <a:prstGeom prst="rect">
            <a:avLst/>
          </a:prstGeom>
          <a:noFill/>
        </p:spPr>
        <p:txBody>
          <a:bodyPr wrap="none" rtlCol="0">
            <a:spAutoFit/>
          </a:bodyPr>
          <a:lstStyle/>
          <a:p>
            <a:r>
              <a:rPr lang="en-US" sz="2000" b="1" dirty="0">
                <a:solidFill>
                  <a:srgbClr val="FF0000"/>
                </a:solidFill>
              </a:rPr>
              <a:t>The sum of lines 23 thru 26. In all cases, this figure must equal the amount reported on the Ending Balance line.</a:t>
            </a:r>
          </a:p>
        </p:txBody>
      </p:sp>
      <p:pic>
        <p:nvPicPr>
          <p:cNvPr id="6" name="Picture 5" descr="A cartoon fish in the water&#10;&#10;Description automatically generated">
            <a:extLst>
              <a:ext uri="{FF2B5EF4-FFF2-40B4-BE49-F238E27FC236}">
                <a16:creationId xmlns:a16="http://schemas.microsoft.com/office/drawing/2014/main" id="{77CF424A-C965-3A77-5A4E-BCE321D6E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523" y="2259595"/>
            <a:ext cx="5158948" cy="3849369"/>
          </a:xfrm>
          <a:prstGeom prst="rect">
            <a:avLst/>
          </a:prstGeom>
        </p:spPr>
      </p:pic>
    </p:spTree>
    <p:extLst>
      <p:ext uri="{BB962C8B-B14F-4D97-AF65-F5344CB8AC3E}">
        <p14:creationId xmlns:p14="http://schemas.microsoft.com/office/powerpoint/2010/main" val="2902664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pic>
        <p:nvPicPr>
          <p:cNvPr id="3" name="Picture 2" descr="A close-up of a document&#10;&#10;Description automatically generated">
            <a:extLst>
              <a:ext uri="{FF2B5EF4-FFF2-40B4-BE49-F238E27FC236}">
                <a16:creationId xmlns:a16="http://schemas.microsoft.com/office/drawing/2014/main" id="{EF6577E5-62F8-F8A1-E884-8B87F2993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075" y="923635"/>
            <a:ext cx="7683446" cy="5597238"/>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DA704AE-AA1C-64E0-E792-33EC3044C9A6}"/>
                  </a:ext>
                </a:extLst>
              </p14:cNvPr>
              <p14:cNvContentPartPr/>
              <p14:nvPr/>
            </p14:nvContentPartPr>
            <p14:xfrm>
              <a:off x="2322144" y="6418296"/>
              <a:ext cx="6847920" cy="74880"/>
            </p14:xfrm>
          </p:contentPart>
        </mc:Choice>
        <mc:Fallback xmlns="">
          <p:pic>
            <p:nvPicPr>
              <p:cNvPr id="2" name="Ink 1">
                <a:extLst>
                  <a:ext uri="{FF2B5EF4-FFF2-40B4-BE49-F238E27FC236}">
                    <a16:creationId xmlns:a16="http://schemas.microsoft.com/office/drawing/2014/main" id="{5DA704AE-AA1C-64E0-E792-33EC3044C9A6}"/>
                  </a:ext>
                </a:extLst>
              </p:cNvPr>
              <p:cNvPicPr/>
              <p:nvPr/>
            </p:nvPicPr>
            <p:blipFill>
              <a:blip r:embed="rId6"/>
              <a:stretch>
                <a:fillRect/>
              </a:stretch>
            </p:blipFill>
            <p:spPr>
              <a:xfrm>
                <a:off x="2268504" y="6310656"/>
                <a:ext cx="69555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D7EB9D4-DC27-09B3-02DF-27BDF3F6E8CF}"/>
                  </a:ext>
                </a:extLst>
              </p14:cNvPr>
              <p14:cNvContentPartPr/>
              <p14:nvPr/>
            </p14:nvContentPartPr>
            <p14:xfrm>
              <a:off x="2578464" y="6418656"/>
              <a:ext cx="5439960" cy="47160"/>
            </p14:xfrm>
          </p:contentPart>
        </mc:Choice>
        <mc:Fallback xmlns="">
          <p:pic>
            <p:nvPicPr>
              <p:cNvPr id="4" name="Ink 3">
                <a:extLst>
                  <a:ext uri="{FF2B5EF4-FFF2-40B4-BE49-F238E27FC236}">
                    <a16:creationId xmlns:a16="http://schemas.microsoft.com/office/drawing/2014/main" id="{4D7EB9D4-DC27-09B3-02DF-27BDF3F6E8CF}"/>
                  </a:ext>
                </a:extLst>
              </p:cNvPr>
              <p:cNvPicPr/>
              <p:nvPr/>
            </p:nvPicPr>
            <p:blipFill>
              <a:blip r:embed="rId8"/>
              <a:stretch>
                <a:fillRect/>
              </a:stretch>
            </p:blipFill>
            <p:spPr>
              <a:xfrm>
                <a:off x="2524464" y="6310656"/>
                <a:ext cx="5547600" cy="262800"/>
              </a:xfrm>
              <a:prstGeom prst="rect">
                <a:avLst/>
              </a:prstGeom>
            </p:spPr>
          </p:pic>
        </mc:Fallback>
      </mc:AlternateContent>
      <p:pic>
        <p:nvPicPr>
          <p:cNvPr id="7" name="Picture 6" descr="A person in a suit&#10;&#10;Description automatically generated">
            <a:extLst>
              <a:ext uri="{FF2B5EF4-FFF2-40B4-BE49-F238E27FC236}">
                <a16:creationId xmlns:a16="http://schemas.microsoft.com/office/drawing/2014/main" id="{98ED497A-71D8-DF39-F2A4-4D51082BFF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5521" y="3825298"/>
            <a:ext cx="1695450" cy="2695575"/>
          </a:xfrm>
          <a:prstGeom prst="rect">
            <a:avLst/>
          </a:prstGeom>
        </p:spPr>
      </p:pic>
    </p:spTree>
    <p:extLst>
      <p:ext uri="{BB962C8B-B14F-4D97-AF65-F5344CB8AC3E}">
        <p14:creationId xmlns:p14="http://schemas.microsoft.com/office/powerpoint/2010/main" val="3784178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91D5E255-B936-0917-45C4-4877E4A2ABA0}"/>
              </a:ext>
            </a:extLst>
          </p:cNvPr>
          <p:cNvSpPr txBox="1"/>
          <p:nvPr/>
        </p:nvSpPr>
        <p:spPr>
          <a:xfrm>
            <a:off x="239268" y="1106424"/>
            <a:ext cx="11713464" cy="707886"/>
          </a:xfrm>
          <a:prstGeom prst="rect">
            <a:avLst/>
          </a:prstGeom>
          <a:noFill/>
        </p:spPr>
        <p:txBody>
          <a:bodyPr wrap="square" rtlCol="0">
            <a:spAutoFit/>
          </a:bodyPr>
          <a:lstStyle/>
          <a:p>
            <a:pPr algn="ctr"/>
            <a:r>
              <a:rPr lang="en-US" sz="4000" b="1" dirty="0">
                <a:solidFill>
                  <a:srgbClr val="FF0000"/>
                </a:solidFill>
              </a:rPr>
              <a:t>Reports that are not in balance will not be accepted!</a:t>
            </a:r>
          </a:p>
        </p:txBody>
      </p:sp>
      <p:pic>
        <p:nvPicPr>
          <p:cNvPr id="7" name="Picture 6" descr="A person looking at another person&#10;&#10;Description automatically generated">
            <a:extLst>
              <a:ext uri="{FF2B5EF4-FFF2-40B4-BE49-F238E27FC236}">
                <a16:creationId xmlns:a16="http://schemas.microsoft.com/office/drawing/2014/main" id="{209A7864-9AAD-7A4B-FB2D-ABA89F882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509" y="1891407"/>
            <a:ext cx="7868982" cy="4419745"/>
          </a:xfrm>
          <a:prstGeom prst="rect">
            <a:avLst/>
          </a:prstGeom>
        </p:spPr>
      </p:pic>
    </p:spTree>
    <p:extLst>
      <p:ext uri="{BB962C8B-B14F-4D97-AF65-F5344CB8AC3E}">
        <p14:creationId xmlns:p14="http://schemas.microsoft.com/office/powerpoint/2010/main" val="2966996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Tree>
    <p:extLst>
      <p:ext uri="{BB962C8B-B14F-4D97-AF65-F5344CB8AC3E}">
        <p14:creationId xmlns:p14="http://schemas.microsoft.com/office/powerpoint/2010/main" val="1084889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CEA0B-FB2F-DDC9-3525-FD5FDA64D810}"/>
              </a:ext>
            </a:extLst>
          </p:cNvPr>
          <p:cNvSpPr txBox="1"/>
          <p:nvPr/>
        </p:nvSpPr>
        <p:spPr>
          <a:xfrm>
            <a:off x="2899913" y="3913125"/>
            <a:ext cx="6392174" cy="1754326"/>
          </a:xfrm>
          <a:prstGeom prst="rect">
            <a:avLst/>
          </a:prstGeom>
          <a:noFill/>
        </p:spPr>
        <p:txBody>
          <a:bodyPr wrap="square" rtlCol="0">
            <a:spAutoFit/>
          </a:bodyPr>
          <a:lstStyle/>
          <a:p>
            <a:pPr algn="ctr"/>
            <a:r>
              <a:rPr lang="en-US" sz="5400" b="1" i="1" dirty="0"/>
              <a:t>Form 990 Overview Course</a:t>
            </a:r>
          </a:p>
        </p:txBody>
      </p:sp>
      <p:pic>
        <p:nvPicPr>
          <p:cNvPr id="4" name="Picture 3" descr="Icon&#10;&#10;Description automatically generated with medium confidence">
            <a:extLst>
              <a:ext uri="{FF2B5EF4-FFF2-40B4-BE49-F238E27FC236}">
                <a16:creationId xmlns:a16="http://schemas.microsoft.com/office/drawing/2014/main" id="{9613B90E-4799-144A-F4D9-03A0572BE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143" y="1052813"/>
            <a:ext cx="5485714" cy="1892063"/>
          </a:xfrm>
          <a:prstGeom prst="rect">
            <a:avLst/>
          </a:prstGeom>
        </p:spPr>
      </p:pic>
    </p:spTree>
    <p:extLst>
      <p:ext uri="{BB962C8B-B14F-4D97-AF65-F5344CB8AC3E}">
        <p14:creationId xmlns:p14="http://schemas.microsoft.com/office/powerpoint/2010/main" val="68588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99ED8-3D5F-90A7-3C35-5A91EFBC0A82}"/>
              </a:ext>
            </a:extLst>
          </p:cNvPr>
          <p:cNvPicPr>
            <a:picLocks noChangeAspect="1"/>
          </p:cNvPicPr>
          <p:nvPr/>
        </p:nvPicPr>
        <p:blipFill>
          <a:blip r:embed="rId2"/>
          <a:stretch>
            <a:fillRect/>
          </a:stretch>
        </p:blipFill>
        <p:spPr>
          <a:xfrm>
            <a:off x="0" y="0"/>
            <a:ext cx="12304331" cy="7001164"/>
          </a:xfrm>
          <a:prstGeom prst="rect">
            <a:avLst/>
          </a:prstGeom>
        </p:spPr>
      </p:pic>
    </p:spTree>
    <p:extLst>
      <p:ext uri="{BB962C8B-B14F-4D97-AF65-F5344CB8AC3E}">
        <p14:creationId xmlns:p14="http://schemas.microsoft.com/office/powerpoint/2010/main" val="4253225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hlinkClick r:id="rId2"/>
            <a:extLst>
              <a:ext uri="{FF2B5EF4-FFF2-40B4-BE49-F238E27FC236}">
                <a16:creationId xmlns:a16="http://schemas.microsoft.com/office/drawing/2014/main" id="{87E4D96B-C80D-458A-8F46-6E7D55CF6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68" y="355145"/>
            <a:ext cx="10148464" cy="6147710"/>
          </a:xfrm>
          <a:prstGeom prst="rect">
            <a:avLst/>
          </a:prstGeom>
        </p:spPr>
      </p:pic>
    </p:spTree>
    <p:extLst>
      <p:ext uri="{BB962C8B-B14F-4D97-AF65-F5344CB8AC3E}">
        <p14:creationId xmlns:p14="http://schemas.microsoft.com/office/powerpoint/2010/main" val="1573634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C71B822-1C8D-6527-E99C-4EA2E0021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360687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5FFC36EE-C651-4B6C-A4BC-3060F2B88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729943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6BBB450-5DEB-6E21-2EDC-12590C2CB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640488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2310420E-D946-39A3-AE0D-48497F5F0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57108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artoon of a person holding a carton of milk&#10;&#10;Description automatically generated">
            <a:extLst>
              <a:ext uri="{FF2B5EF4-FFF2-40B4-BE49-F238E27FC236}">
                <a16:creationId xmlns:a16="http://schemas.microsoft.com/office/drawing/2014/main" id="{7A2D10E1-0D8E-95CE-D24A-5A9DCA4F5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473" y="923635"/>
            <a:ext cx="9023927" cy="5624947"/>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Tree>
    <p:extLst>
      <p:ext uri="{BB962C8B-B14F-4D97-AF65-F5344CB8AC3E}">
        <p14:creationId xmlns:p14="http://schemas.microsoft.com/office/powerpoint/2010/main" val="2632271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and white rectangle with a black text&#10;&#10;Description automatically generated">
            <a:extLst>
              <a:ext uri="{FF2B5EF4-FFF2-40B4-BE49-F238E27FC236}">
                <a16:creationId xmlns:a16="http://schemas.microsoft.com/office/drawing/2014/main" id="{1A4537CD-193C-74B2-0D74-AD5DC8E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C57D59E-E64A-A0BB-91F8-572AA9A9E4D1}"/>
              </a:ext>
            </a:extLst>
          </p:cNvPr>
          <p:cNvSpPr txBox="1"/>
          <p:nvPr/>
        </p:nvSpPr>
        <p:spPr>
          <a:xfrm>
            <a:off x="9079992" y="138652"/>
            <a:ext cx="2465547" cy="646331"/>
          </a:xfrm>
          <a:prstGeom prst="rect">
            <a:avLst/>
          </a:prstGeom>
          <a:noFill/>
        </p:spPr>
        <p:txBody>
          <a:bodyPr wrap="none" rtlCol="0">
            <a:spAutoFit/>
          </a:bodyPr>
          <a:lstStyle/>
          <a:p>
            <a:pPr algn="ctr"/>
            <a:r>
              <a:rPr lang="en-US" b="1" dirty="0">
                <a:solidFill>
                  <a:schemeClr val="bg1"/>
                </a:solidFill>
              </a:rPr>
              <a:t>Annual Financial Report</a:t>
            </a:r>
          </a:p>
          <a:p>
            <a:pPr algn="ctr"/>
            <a:r>
              <a:rPr lang="en-US" b="1" dirty="0">
                <a:solidFill>
                  <a:schemeClr val="bg1"/>
                </a:solidFill>
              </a:rPr>
              <a:t>AFR</a:t>
            </a:r>
          </a:p>
        </p:txBody>
      </p:sp>
      <p:sp>
        <p:nvSpPr>
          <p:cNvPr id="2" name="TextBox 1">
            <a:extLst>
              <a:ext uri="{FF2B5EF4-FFF2-40B4-BE49-F238E27FC236}">
                <a16:creationId xmlns:a16="http://schemas.microsoft.com/office/drawing/2014/main" id="{AF66D251-0971-A522-542C-761271F13C5C}"/>
              </a:ext>
            </a:extLst>
          </p:cNvPr>
          <p:cNvSpPr txBox="1"/>
          <p:nvPr/>
        </p:nvSpPr>
        <p:spPr>
          <a:xfrm>
            <a:off x="4321315" y="1101512"/>
            <a:ext cx="3549370" cy="1015663"/>
          </a:xfrm>
          <a:prstGeom prst="rect">
            <a:avLst/>
          </a:prstGeom>
          <a:noFill/>
        </p:spPr>
        <p:txBody>
          <a:bodyPr wrap="none" rtlCol="0">
            <a:spAutoFit/>
          </a:bodyPr>
          <a:lstStyle/>
          <a:p>
            <a:r>
              <a:rPr lang="en-US" sz="6000" b="1" dirty="0">
                <a:solidFill>
                  <a:schemeClr val="bg1"/>
                </a:solidFill>
              </a:rPr>
              <a:t>POP QUIZ!</a:t>
            </a:r>
          </a:p>
        </p:txBody>
      </p:sp>
      <p:sp>
        <p:nvSpPr>
          <p:cNvPr id="3" name="TextBox 2">
            <a:extLst>
              <a:ext uri="{FF2B5EF4-FFF2-40B4-BE49-F238E27FC236}">
                <a16:creationId xmlns:a16="http://schemas.microsoft.com/office/drawing/2014/main" id="{5998F6DC-E4BD-7E5E-245A-BE874414363B}"/>
              </a:ext>
            </a:extLst>
          </p:cNvPr>
          <p:cNvSpPr txBox="1"/>
          <p:nvPr/>
        </p:nvSpPr>
        <p:spPr>
          <a:xfrm>
            <a:off x="824364" y="2317762"/>
            <a:ext cx="10543271" cy="1446550"/>
          </a:xfrm>
          <a:prstGeom prst="rect">
            <a:avLst/>
          </a:prstGeom>
          <a:noFill/>
        </p:spPr>
        <p:txBody>
          <a:bodyPr wrap="none" rtlCol="0">
            <a:spAutoFit/>
          </a:bodyPr>
          <a:lstStyle/>
          <a:p>
            <a:r>
              <a:rPr lang="en-US" sz="8800" b="1" dirty="0">
                <a:solidFill>
                  <a:schemeClr val="bg1"/>
                </a:solidFill>
              </a:rPr>
              <a:t>When is the AFR Due?</a:t>
            </a:r>
          </a:p>
        </p:txBody>
      </p:sp>
      <p:sp>
        <p:nvSpPr>
          <p:cNvPr id="4" name="TextBox 3">
            <a:extLst>
              <a:ext uri="{FF2B5EF4-FFF2-40B4-BE49-F238E27FC236}">
                <a16:creationId xmlns:a16="http://schemas.microsoft.com/office/drawing/2014/main" id="{4BE48143-229D-6CFE-F48C-88D899CB2C1C}"/>
              </a:ext>
            </a:extLst>
          </p:cNvPr>
          <p:cNvSpPr txBox="1"/>
          <p:nvPr/>
        </p:nvSpPr>
        <p:spPr>
          <a:xfrm>
            <a:off x="1166925" y="3764312"/>
            <a:ext cx="9858148" cy="2431435"/>
          </a:xfrm>
          <a:prstGeom prst="rect">
            <a:avLst/>
          </a:prstGeom>
          <a:noFill/>
        </p:spPr>
        <p:txBody>
          <a:bodyPr wrap="none" rtlCol="0">
            <a:spAutoFit/>
          </a:bodyPr>
          <a:lstStyle/>
          <a:p>
            <a:pPr algn="ctr"/>
            <a:r>
              <a:rPr lang="en-US" sz="8000" b="1" dirty="0">
                <a:solidFill>
                  <a:srgbClr val="FFC000"/>
                </a:solidFill>
              </a:rPr>
              <a:t>By September 30</a:t>
            </a:r>
            <a:r>
              <a:rPr lang="en-US" sz="8000" dirty="0">
                <a:solidFill>
                  <a:schemeClr val="bg1"/>
                </a:solidFill>
              </a:rPr>
              <a:t> </a:t>
            </a:r>
          </a:p>
          <a:p>
            <a:pPr algn="ctr"/>
            <a:r>
              <a:rPr lang="en-US" sz="2400" dirty="0">
                <a:solidFill>
                  <a:schemeClr val="bg1"/>
                </a:solidFill>
              </a:rPr>
              <a:t>Any department or chapter that has not submitted an annual financial report </a:t>
            </a:r>
          </a:p>
          <a:p>
            <a:pPr algn="ctr"/>
            <a:r>
              <a:rPr lang="en-US" sz="2400" dirty="0">
                <a:solidFill>
                  <a:schemeClr val="bg1"/>
                </a:solidFill>
              </a:rPr>
              <a:t>by  September 30 will be considered in a delinquent status, which may </a:t>
            </a:r>
          </a:p>
          <a:p>
            <a:pPr algn="ctr"/>
            <a:r>
              <a:rPr lang="en-US" sz="2400" dirty="0">
                <a:solidFill>
                  <a:schemeClr val="bg1"/>
                </a:solidFill>
              </a:rPr>
              <a:t>subject the department/chapter to suspension  or revocation of its charter.</a:t>
            </a:r>
          </a:p>
        </p:txBody>
      </p:sp>
    </p:spTree>
    <p:extLst>
      <p:ext uri="{BB962C8B-B14F-4D97-AF65-F5344CB8AC3E}">
        <p14:creationId xmlns:p14="http://schemas.microsoft.com/office/powerpoint/2010/main" val="228229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1437861" y="415863"/>
            <a:ext cx="9316278" cy="535531"/>
          </a:xfrm>
          <a:prstGeom prst="rect">
            <a:avLst/>
          </a:prstGeom>
          <a:noFill/>
          <a:ln>
            <a:solidFill>
              <a:schemeClr val="accent6">
                <a:lumMod val="60000"/>
                <a:lumOff val="40000"/>
              </a:schemeClr>
            </a:solidFill>
          </a:ln>
        </p:spPr>
        <p:txBody>
          <a:bodyPr wrap="square" rtlCol="0">
            <a:spAutoFit/>
          </a:bodyPr>
          <a:lstStyle/>
          <a:p>
            <a:pPr algn="ctr"/>
            <a:r>
              <a:rPr lang="en-US" sz="3200" b="1" spc="10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does the AFR show?</a:t>
            </a:r>
          </a:p>
        </p:txBody>
      </p:sp>
      <p:sp>
        <p:nvSpPr>
          <p:cNvPr id="2" name="Content Placeholder 1"/>
          <p:cNvSpPr>
            <a:spLocks noGrp="1"/>
          </p:cNvSpPr>
          <p:nvPr>
            <p:ph idx="1"/>
          </p:nvPr>
        </p:nvSpPr>
        <p:spPr>
          <a:xfrm>
            <a:off x="414338" y="1719607"/>
            <a:ext cx="11154810" cy="4351338"/>
          </a:xfrm>
        </p:spPr>
        <p:txBody>
          <a:bodyPr/>
          <a:lstStyle/>
          <a:p>
            <a:pPr>
              <a:buClr>
                <a:srgbClr val="92D050"/>
              </a:buClr>
              <a:buFont typeface="Wingdings" panose="05000000000000000000" pitchFamily="2" charset="2"/>
              <a:buChar char="Ø"/>
            </a:pPr>
            <a:r>
              <a:rPr lang="en-US" spc="100" dirty="0">
                <a:solidFill>
                  <a:schemeClr val="tx1">
                    <a:lumMod val="75000"/>
                    <a:lumOff val="25000"/>
                  </a:schemeClr>
                </a:solidFill>
                <a:latin typeface="Arial" panose="020B0604020202020204" pitchFamily="34" charset="0"/>
                <a:cs typeface="Arial" panose="020B0604020202020204" pitchFamily="34" charset="0"/>
              </a:rPr>
              <a:t> We had money left over from last year</a:t>
            </a:r>
          </a:p>
          <a:p>
            <a:pPr>
              <a:buClr>
                <a:srgbClr val="92D050"/>
              </a:buClr>
              <a:buFont typeface="Wingdings" panose="05000000000000000000" pitchFamily="2" charset="2"/>
              <a:buChar char="Ø"/>
            </a:pPr>
            <a:r>
              <a:rPr lang="en-US" spc="100" dirty="0">
                <a:solidFill>
                  <a:schemeClr val="tx1">
                    <a:lumMod val="75000"/>
                    <a:lumOff val="25000"/>
                  </a:schemeClr>
                </a:solidFill>
                <a:latin typeface="Arial" panose="020B0604020202020204" pitchFamily="34" charset="0"/>
                <a:cs typeface="Arial" panose="020B0604020202020204" pitchFamily="34" charset="0"/>
              </a:rPr>
              <a:t> We received money this year</a:t>
            </a:r>
          </a:p>
          <a:p>
            <a:pPr>
              <a:buClr>
                <a:srgbClr val="92D050"/>
              </a:buClr>
              <a:buFont typeface="Wingdings" panose="05000000000000000000" pitchFamily="2" charset="2"/>
              <a:buChar char="Ø"/>
            </a:pPr>
            <a:r>
              <a:rPr lang="en-US" spc="100" dirty="0">
                <a:solidFill>
                  <a:schemeClr val="tx1">
                    <a:lumMod val="75000"/>
                    <a:lumOff val="25000"/>
                  </a:schemeClr>
                </a:solidFill>
                <a:latin typeface="Arial" panose="020B0604020202020204" pitchFamily="34" charset="0"/>
                <a:cs typeface="Arial" panose="020B0604020202020204" pitchFamily="34" charset="0"/>
              </a:rPr>
              <a:t> We spent money</a:t>
            </a:r>
          </a:p>
          <a:p>
            <a:pPr>
              <a:buClr>
                <a:srgbClr val="92D050"/>
              </a:buClr>
              <a:buFont typeface="Wingdings" panose="05000000000000000000" pitchFamily="2" charset="2"/>
              <a:buChar char="Ø"/>
            </a:pPr>
            <a:r>
              <a:rPr lang="en-US" spc="100" dirty="0">
                <a:solidFill>
                  <a:schemeClr val="tx1">
                    <a:lumMod val="75000"/>
                    <a:lumOff val="25000"/>
                  </a:schemeClr>
                </a:solidFill>
                <a:latin typeface="Arial" panose="020B0604020202020204" pitchFamily="34" charset="0"/>
                <a:cs typeface="Arial" panose="020B0604020202020204" pitchFamily="34" charset="0"/>
              </a:rPr>
              <a:t> We now have money left over</a:t>
            </a:r>
          </a:p>
          <a:p>
            <a:endParaRPr lang="en-US" spc="100" dirty="0">
              <a:solidFill>
                <a:schemeClr val="tx1">
                  <a:lumMod val="75000"/>
                  <a:lumOff val="25000"/>
                </a:schemeClr>
              </a:solidFill>
              <a:latin typeface="Arial" panose="020B0604020202020204" pitchFamily="34" charset="0"/>
              <a:cs typeface="Arial" panose="020B0604020202020204" pitchFamily="34" charset="0"/>
            </a:endParaRPr>
          </a:p>
          <a:p>
            <a:pPr marL="0" indent="0" algn="ctr">
              <a:buNone/>
            </a:pPr>
            <a:r>
              <a:rPr lang="en-US" spc="100" dirty="0">
                <a:solidFill>
                  <a:schemeClr val="tx1">
                    <a:lumMod val="75000"/>
                    <a:lumOff val="25000"/>
                  </a:schemeClr>
                </a:solidFill>
                <a:latin typeface="Arial" panose="020B0604020202020204" pitchFamily="34" charset="0"/>
                <a:cs typeface="Arial" panose="020B0604020202020204" pitchFamily="34" charset="0"/>
              </a:rPr>
              <a:t>Begin with the previous year’s AFR Ending Balance </a:t>
            </a:r>
          </a:p>
          <a:p>
            <a:pPr marL="0" indent="0" algn="ctr">
              <a:buNone/>
            </a:pPr>
            <a:r>
              <a:rPr lang="en-US" spc="100" dirty="0">
                <a:solidFill>
                  <a:schemeClr val="tx1">
                    <a:lumMod val="75000"/>
                    <a:lumOff val="25000"/>
                  </a:schemeClr>
                </a:solidFill>
                <a:latin typeface="Arial" panose="020B0604020202020204" pitchFamily="34" charset="0"/>
                <a:cs typeface="Arial" panose="020B0604020202020204" pitchFamily="34" charset="0"/>
              </a:rPr>
              <a:t>as your Beginning Balance for the current year</a:t>
            </a:r>
          </a:p>
        </p:txBody>
      </p:sp>
      <p:sp>
        <p:nvSpPr>
          <p:cNvPr id="8" name="TextBox 7">
            <a:extLst>
              <a:ext uri="{FF2B5EF4-FFF2-40B4-BE49-F238E27FC236}">
                <a16:creationId xmlns:a16="http://schemas.microsoft.com/office/drawing/2014/main" id="{45C5050D-4F4D-4275-9C98-F1E1D4A26879}"/>
              </a:ext>
            </a:extLst>
          </p:cNvPr>
          <p:cNvSpPr txBox="1"/>
          <p:nvPr/>
        </p:nvSpPr>
        <p:spPr>
          <a:xfrm>
            <a:off x="976291" y="5701613"/>
            <a:ext cx="9930248" cy="369332"/>
          </a:xfrm>
          <a:prstGeom prst="rect">
            <a:avLst/>
          </a:prstGeom>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spc="100" dirty="0">
                <a:solidFill>
                  <a:schemeClr val="tx1">
                    <a:lumMod val="75000"/>
                    <a:lumOff val="25000"/>
                  </a:schemeClr>
                </a:solidFill>
                <a:latin typeface="Arial" panose="020B0604020202020204" pitchFamily="34" charset="0"/>
                <a:cs typeface="Arial" panose="020B0604020202020204" pitchFamily="34" charset="0"/>
              </a:rPr>
              <a:t>REMINDER: DAVs Fiscal Year (FY) is 01 July through 30 June</a:t>
            </a:r>
          </a:p>
        </p:txBody>
      </p:sp>
      <p:pic>
        <p:nvPicPr>
          <p:cNvPr id="4" name="Picture 3" descr="A person talking on a cell phone&#10;&#10;Description automatically generated">
            <a:extLst>
              <a:ext uri="{FF2B5EF4-FFF2-40B4-BE49-F238E27FC236}">
                <a16:creationId xmlns:a16="http://schemas.microsoft.com/office/drawing/2014/main" id="{5CA555AE-CE0B-C2C3-B4C3-27BBFC349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8750" y="1499040"/>
            <a:ext cx="4244761" cy="2396236"/>
          </a:xfrm>
          <a:prstGeom prst="rect">
            <a:avLst/>
          </a:prstGeom>
        </p:spPr>
      </p:pic>
    </p:spTree>
    <p:extLst>
      <p:ext uri="{BB962C8B-B14F-4D97-AF65-F5344CB8AC3E}">
        <p14:creationId xmlns:p14="http://schemas.microsoft.com/office/powerpoint/2010/main" val="36335426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6395</TotalTime>
  <Words>2691</Words>
  <Application>Microsoft Office PowerPoint</Application>
  <PresentationFormat>Widescreen</PresentationFormat>
  <Paragraphs>453</Paragraphs>
  <Slides>64</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Baskerville Old Face</vt:lpstr>
      <vt:lpstr>Calibri</vt:lpstr>
      <vt:lpstr>Calibri Light</vt:lpstr>
      <vt:lpstr>klavika-web</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the AFR show?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Harman</dc:creator>
  <cp:lastModifiedBy>Michael Harman</cp:lastModifiedBy>
  <cp:revision>2</cp:revision>
  <dcterms:created xsi:type="dcterms:W3CDTF">2023-03-24T19:43:09Z</dcterms:created>
  <dcterms:modified xsi:type="dcterms:W3CDTF">2023-11-15T21:08:18Z</dcterms:modified>
</cp:coreProperties>
</file>